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573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182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357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934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51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302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834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4170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994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665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633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5808-D752-4C8B-BF0B-5DF08F8BFAE1}" type="datetimeFigureOut">
              <a:rPr lang="es-SV" smtClean="0"/>
              <a:t>04/11/2017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8D67-D41C-49B2-9DBB-C6C45EA758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6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2159563" y="1988841"/>
            <a:ext cx="7611111" cy="255454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altLang="en-US" sz="8000" b="1" dirty="0">
                <a:solidFill>
                  <a:srgbClr val="FF0000"/>
                </a:solidFill>
              </a:rPr>
              <a:t>Presentación de Negocios</a:t>
            </a:r>
            <a:endParaRPr lang="es-ES" alt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07001" y="6021289"/>
            <a:ext cx="4238853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“Un sistema para 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171060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-1968896" y="372049"/>
            <a:ext cx="895395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Objetivo</a:t>
            </a:r>
            <a:endParaRPr lang="es-ES" alt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7"/>
          <p:cNvSpPr txBox="1">
            <a:spLocks noChangeArrowheads="1"/>
          </p:cNvSpPr>
          <p:nvPr/>
        </p:nvSpPr>
        <p:spPr bwMode="auto">
          <a:xfrm>
            <a:off x="527382" y="2622443"/>
            <a:ext cx="68167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dirty="0">
                <a:solidFill>
                  <a:srgbClr val="0070C0"/>
                </a:solidFill>
                <a:latin typeface="Century Gothic" panose="020B0502020202020204" pitchFamily="34" charset="0"/>
              </a:rPr>
              <a:t>Aprende a presentar la oportunidad de negocios efectivamente</a:t>
            </a:r>
            <a:endParaRPr lang="es-ES" altLang="es-CO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207001" y="6021289"/>
            <a:ext cx="4238853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“Un sistema para el bien común”</a:t>
            </a:r>
          </a:p>
        </p:txBody>
      </p:sp>
      <p:pic>
        <p:nvPicPr>
          <p:cNvPr id="8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2" y="415973"/>
            <a:ext cx="5199637" cy="64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"/>
          <p:cNvSpPr txBox="1">
            <a:spLocks noChangeArrowheads="1"/>
          </p:cNvSpPr>
          <p:nvPr/>
        </p:nvSpPr>
        <p:spPr bwMode="auto">
          <a:xfrm>
            <a:off x="527381" y="410446"/>
            <a:ext cx="10369152" cy="9952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O" altLang="en-US" sz="5867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Presentaciones </a:t>
            </a:r>
            <a:r>
              <a:rPr lang="es-CO" altLang="en-US" sz="5867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s-CO" altLang="en-US" sz="5867" b="1" dirty="0">
                <a:solidFill>
                  <a:srgbClr val="FF0000"/>
                </a:solidFill>
                <a:latin typeface="Century Gothic" panose="020B0502020202020204" pitchFamily="34" charset="0"/>
              </a:rPr>
              <a:t> to </a:t>
            </a:r>
            <a:r>
              <a:rPr lang="es-CO" altLang="en-US" sz="5867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endParaRPr lang="es-ES" altLang="en-US" sz="5867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4"/>
          <p:cNvSpPr txBox="1">
            <a:spLocks noChangeArrowheads="1"/>
          </p:cNvSpPr>
          <p:nvPr/>
        </p:nvSpPr>
        <p:spPr bwMode="auto">
          <a:xfrm>
            <a:off x="500136" y="1892830"/>
            <a:ext cx="6234277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Muy profesionales, en casa, en oficina o en centro comercial</a:t>
            </a:r>
          </a:p>
          <a:p>
            <a:pPr>
              <a:spcBef>
                <a:spcPct val="0"/>
              </a:spcBef>
              <a:buNone/>
            </a:pPr>
            <a:endParaRPr lang="es-CO" altLang="es-CO" sz="2667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851" y="1421011"/>
            <a:ext cx="8451533" cy="5436989"/>
          </a:xfrm>
          <a:prstGeom prst="rect">
            <a:avLst/>
          </a:prstGeom>
        </p:spPr>
      </p:pic>
      <p:sp>
        <p:nvSpPr>
          <p:cNvPr id="9" name="7 Rectángulo"/>
          <p:cNvSpPr/>
          <p:nvPr/>
        </p:nvSpPr>
        <p:spPr>
          <a:xfrm>
            <a:off x="207001" y="6021289"/>
            <a:ext cx="4238853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“Un sistema para el bien común”</a:t>
            </a:r>
          </a:p>
        </p:txBody>
      </p:sp>
      <p:sp>
        <p:nvSpPr>
          <p:cNvPr id="10" name="CuadroTexto 4"/>
          <p:cNvSpPr txBox="1">
            <a:spLocks noChangeArrowheads="1"/>
          </p:cNvSpPr>
          <p:nvPr/>
        </p:nvSpPr>
        <p:spPr bwMode="auto">
          <a:xfrm>
            <a:off x="500083" y="3247047"/>
            <a:ext cx="6234277" cy="25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Aprende haciendo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-¿Quienes se invitan?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-Los mejores 25 prospectos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-Mercado caliente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-Arranque explosivo</a:t>
            </a:r>
            <a:endParaRPr lang="es-ES" altLang="es-CO" sz="2667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CO" altLang="es-CO" sz="2667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7"/>
          <p:cNvSpPr txBox="1">
            <a:spLocks noChangeArrowheads="1"/>
          </p:cNvSpPr>
          <p:nvPr/>
        </p:nvSpPr>
        <p:spPr bwMode="auto">
          <a:xfrm>
            <a:off x="335360" y="1810466"/>
            <a:ext cx="854494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One</a:t>
            </a: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to </a:t>
            </a:r>
            <a:r>
              <a:rPr lang="es-CO" altLang="es-CO" sz="32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one</a:t>
            </a: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– </a:t>
            </a:r>
            <a:r>
              <a:rPr lang="es-CO" altLang="es-CO" sz="32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Coffee</a:t>
            </a: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break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¿QUE HACER?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-Eliminar distractores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-Enfocarte en los que asistieron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-Para nada ofrecer comidas ni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   alcohol Solo Gano Café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-Edificar a tu líder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-Máximo una hora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911424" y="372016"/>
            <a:ext cx="10369152" cy="9952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O" altLang="en-US" sz="5867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Tips</a:t>
            </a:r>
            <a:r>
              <a:rPr lang="es-CO" altLang="en-US" sz="5867" b="1" dirty="0">
                <a:solidFill>
                  <a:srgbClr val="FF0000"/>
                </a:solidFill>
                <a:latin typeface="Century Gothic" panose="020B0502020202020204" pitchFamily="34" charset="0"/>
              </a:rPr>
              <a:t> de presentación</a:t>
            </a:r>
            <a:endParaRPr lang="es-ES" altLang="en-US" sz="5867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47" y="1604799"/>
            <a:ext cx="6583300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>
            <a:spLocks noChangeArrowheads="1"/>
          </p:cNvSpPr>
          <p:nvPr/>
        </p:nvSpPr>
        <p:spPr bwMode="auto">
          <a:xfrm>
            <a:off x="349284" y="372016"/>
            <a:ext cx="11798753" cy="9952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O" altLang="en-US" sz="5867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Industria</a:t>
            </a:r>
            <a:endParaRPr lang="es-ES" altLang="en-US" sz="5867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4"/>
          <p:cNvSpPr txBox="1">
            <a:spLocks noChangeArrowheads="1"/>
          </p:cNvSpPr>
          <p:nvPr/>
        </p:nvSpPr>
        <p:spPr bwMode="auto">
          <a:xfrm>
            <a:off x="5423925" y="2642048"/>
            <a:ext cx="6432715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s-ES" altLang="es-CO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Empresa – Producto – Negocio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s-ES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IMPORTANTE: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s-ES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-Pasión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s-ES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-Compartes tu porque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s-ES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-Hazle saber porque le has  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s-ES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 tomado en cuenta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s-ES" altLang="es-CO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5A3C05-C32B-4EC5-8447-A9F9ACB21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27" y="1786982"/>
            <a:ext cx="4248472" cy="4002645"/>
          </a:xfrm>
          <a:prstGeom prst="rect">
            <a:avLst/>
          </a:prstGeom>
        </p:spPr>
      </p:pic>
      <p:pic>
        <p:nvPicPr>
          <p:cNvPr id="6" name="Imagen 5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751AD727-83B6-4CDE-82A8-20C508F32C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9" y="3154710"/>
            <a:ext cx="1800200" cy="2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1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4"/>
          <p:cNvSpPr txBox="1">
            <a:spLocks noChangeArrowheads="1"/>
          </p:cNvSpPr>
          <p:nvPr/>
        </p:nvSpPr>
        <p:spPr bwMode="auto">
          <a:xfrm>
            <a:off x="1775521" y="2276872"/>
            <a:ext cx="8685780" cy="26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CO" altLang="es-CO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Al finalizar invita al próximo evento de la compañía, Open o Súper Sábado, la posición es muy importante.</a:t>
            </a:r>
          </a:p>
          <a:p>
            <a:pPr algn="ctr">
              <a:spcBef>
                <a:spcPct val="0"/>
              </a:spcBef>
              <a:buNone/>
            </a:pPr>
            <a:endParaRPr lang="es-CO" altLang="es-CO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CO" altLang="es-CO" sz="3733" dirty="0">
                <a:solidFill>
                  <a:srgbClr val="0070C0"/>
                </a:solidFill>
                <a:latin typeface="Century Gothic" panose="020B0502020202020204" pitchFamily="34" charset="0"/>
              </a:rPr>
              <a:t>MOMENTUM</a:t>
            </a:r>
          </a:p>
        </p:txBody>
      </p:sp>
    </p:spTree>
    <p:extLst>
      <p:ext uri="{BB962C8B-B14F-4D97-AF65-F5344CB8AC3E}">
        <p14:creationId xmlns:p14="http://schemas.microsoft.com/office/powerpoint/2010/main" val="20875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>
            <a:spLocks noChangeArrowheads="1"/>
          </p:cNvSpPr>
          <p:nvPr/>
        </p:nvSpPr>
        <p:spPr bwMode="auto">
          <a:xfrm>
            <a:off x="635723" y="254101"/>
            <a:ext cx="8868228" cy="9952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O" altLang="en-US" sz="5867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Preguntas de cierre</a:t>
            </a:r>
            <a:endParaRPr lang="es-ES" altLang="en-US" sz="5867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>
            <a:off x="635724" y="2204414"/>
            <a:ext cx="6425793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s-CO" altLang="es-CO" sz="2667" b="1" dirty="0">
                <a:solidFill>
                  <a:srgbClr val="0070C0"/>
                </a:solidFill>
                <a:latin typeface="Century Gothic" panose="020B0502020202020204" pitchFamily="34" charset="0"/>
              </a:rPr>
              <a:t>En que grupo te encuentras</a:t>
            </a:r>
          </a:p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   1. Te interesa el negocio</a:t>
            </a:r>
          </a:p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   2. No te interesa el negocio pero </a:t>
            </a:r>
          </a:p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  si consumir el producto</a:t>
            </a:r>
          </a:p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   3. No te interesa el producto </a:t>
            </a:r>
          </a:p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s-CO" altLang="es-CO" sz="2667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  ni el negocio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569648"/>
            <a:ext cx="4590057" cy="62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697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Panorámica</PresentationFormat>
  <Paragraphs>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portatil</dc:creator>
  <cp:lastModifiedBy>hp1</cp:lastModifiedBy>
  <cp:revision>3</cp:revision>
  <dcterms:created xsi:type="dcterms:W3CDTF">2016-11-07T20:25:55Z</dcterms:created>
  <dcterms:modified xsi:type="dcterms:W3CDTF">2017-11-04T16:08:19Z</dcterms:modified>
</cp:coreProperties>
</file>