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27A"/>
    <a:srgbClr val="FF333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59" autoAdjust="0"/>
    <p:restoredTop sz="95673"/>
  </p:normalViewPr>
  <p:slideViewPr>
    <p:cSldViewPr>
      <p:cViewPr varScale="1">
        <p:scale>
          <a:sx n="72" d="100"/>
          <a:sy n="72" d="100"/>
        </p:scale>
        <p:origin x="8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2A8F5-8386-45FE-A0BA-7EFCA1442591}" type="datetimeFigureOut">
              <a:rPr lang="es-CO" smtClean="0"/>
              <a:t>12/12/2016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BBBE-D1C7-4BF3-9E0B-FE65805E1A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14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663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67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err="1"/>
              <a:t>Drag</a:t>
            </a:r>
            <a:r>
              <a:rPr lang="es-ES_tradnl" dirty="0"/>
              <a:t> </a:t>
            </a:r>
            <a:r>
              <a:rPr lang="es-ES_tradnl" dirty="0" err="1"/>
              <a:t>picture</a:t>
            </a:r>
            <a:r>
              <a:rPr lang="es-ES_tradnl" dirty="0"/>
              <a:t> to </a:t>
            </a:r>
            <a:r>
              <a:rPr lang="es-ES_tradnl" dirty="0" err="1"/>
              <a:t>placeholder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icon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1DA2-D727-4D8A-AC73-82504BE08618}" type="datetimeFigureOut">
              <a:rPr lang="es-CO" smtClean="0"/>
              <a:t>12/12/2016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F238-A8F0-4E0F-BDF1-168F823661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694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1DA2-D727-4D8A-AC73-82504BE08618}" type="datetimeFigureOut">
              <a:rPr lang="es-CO" smtClean="0"/>
              <a:t>12/12/2016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F238-A8F0-4E0F-BDF1-168F823661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4"/>
          <p:cNvSpPr txBox="1">
            <a:spLocks noChangeArrowheads="1"/>
          </p:cNvSpPr>
          <p:nvPr/>
        </p:nvSpPr>
        <p:spPr bwMode="auto">
          <a:xfrm>
            <a:off x="1693342" y="1294477"/>
            <a:ext cx="5757316" cy="21585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8000"/>
              </a:lnSpc>
            </a:pPr>
            <a:r>
              <a:rPr lang="es-CO" altLang="en-US" sz="8000" b="1" dirty="0" smtClean="0">
                <a:solidFill>
                  <a:srgbClr val="FF0000"/>
                </a:solidFill>
              </a:rPr>
              <a:t>Presentación Efectiva</a:t>
            </a:r>
            <a:endParaRPr lang="es-ES" alt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5"/>
          <p:cNvSpPr txBox="1">
            <a:spLocks noChangeArrowheads="1"/>
          </p:cNvSpPr>
          <p:nvPr/>
        </p:nvSpPr>
        <p:spPr bwMode="auto">
          <a:xfrm>
            <a:off x="-1476672" y="267494"/>
            <a:ext cx="6715464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O" altLang="en-US" sz="5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Objetivo</a:t>
            </a:r>
            <a:endParaRPr lang="es-ES" altLang="en-US" sz="5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59" y="1959572"/>
            <a:ext cx="4787861" cy="3183928"/>
          </a:xfrm>
          <a:prstGeom prst="rect">
            <a:avLst/>
          </a:prstGeom>
        </p:spPr>
      </p:pic>
      <p:sp>
        <p:nvSpPr>
          <p:cNvPr id="15" name="CuadroTexto 7"/>
          <p:cNvSpPr txBox="1">
            <a:spLocks noChangeArrowheads="1"/>
          </p:cNvSpPr>
          <p:nvPr/>
        </p:nvSpPr>
        <p:spPr bwMode="auto">
          <a:xfrm>
            <a:off x="420522" y="1483181"/>
            <a:ext cx="4871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Lograr la firma de un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Nuevo socio</a:t>
            </a:r>
            <a:r>
              <a:rPr lang="es-CO" altLang="es-CO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s-ES" altLang="es-CO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sistema 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6913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4"/>
          <p:cNvSpPr txBox="1">
            <a:spLocks noChangeArrowheads="1"/>
          </p:cNvSpPr>
          <p:nvPr/>
        </p:nvSpPr>
        <p:spPr bwMode="auto">
          <a:xfrm>
            <a:off x="388158" y="2127899"/>
            <a:ext cx="547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Presentación Servilleta.</a:t>
            </a:r>
          </a:p>
        </p:txBody>
      </p:sp>
      <p:sp>
        <p:nvSpPr>
          <p:cNvPr id="13" name="CuadroTexto 6"/>
          <p:cNvSpPr txBox="1">
            <a:spLocks noChangeArrowheads="1"/>
          </p:cNvSpPr>
          <p:nvPr/>
        </p:nvSpPr>
        <p:spPr bwMode="auto">
          <a:xfrm>
            <a:off x="388158" y="2490450"/>
            <a:ext cx="547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Producto.</a:t>
            </a:r>
          </a:p>
        </p:txBody>
      </p:sp>
      <p:sp>
        <p:nvSpPr>
          <p:cNvPr id="15" name="CuadroTexto 8"/>
          <p:cNvSpPr txBox="1">
            <a:spLocks noChangeArrowheads="1"/>
          </p:cNvSpPr>
          <p:nvPr/>
        </p:nvSpPr>
        <p:spPr bwMode="auto">
          <a:xfrm>
            <a:off x="388158" y="2838065"/>
            <a:ext cx="547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My</a:t>
            </a: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Gano Plan.</a:t>
            </a:r>
          </a:p>
        </p:txBody>
      </p:sp>
      <p:sp>
        <p:nvSpPr>
          <p:cNvPr id="16" name="CuadroTexto 3"/>
          <p:cNvSpPr txBox="1">
            <a:spLocks noChangeArrowheads="1"/>
          </p:cNvSpPr>
          <p:nvPr/>
        </p:nvSpPr>
        <p:spPr bwMode="auto">
          <a:xfrm>
            <a:off x="395536" y="269873"/>
            <a:ext cx="748986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Al momento de </a:t>
            </a:r>
            <a:r>
              <a:rPr lang="es-CO" alt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presentar, </a:t>
            </a:r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tienes estas dos opciones: </a:t>
            </a:r>
            <a:r>
              <a:rPr lang="es-CO" alt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1to1 y Coffee Break.</a:t>
            </a:r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En ambas usa las siguientes…</a:t>
            </a:r>
            <a:endParaRPr lang="es-ES" alt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5"/>
          <p:cNvSpPr txBox="1">
            <a:spLocks noChangeArrowheads="1"/>
          </p:cNvSpPr>
          <p:nvPr/>
        </p:nvSpPr>
        <p:spPr bwMode="auto">
          <a:xfrm>
            <a:off x="1951913" y="1308705"/>
            <a:ext cx="5140367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Herramientas</a:t>
            </a:r>
            <a:endParaRPr lang="es-ES" alt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8"/>
          <p:cNvSpPr txBox="1">
            <a:spLocks noChangeArrowheads="1"/>
          </p:cNvSpPr>
          <p:nvPr/>
        </p:nvSpPr>
        <p:spPr bwMode="auto">
          <a:xfrm>
            <a:off x="389556" y="3207397"/>
            <a:ext cx="547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Formulario de afiliación</a:t>
            </a:r>
          </a:p>
        </p:txBody>
      </p:sp>
      <p:sp>
        <p:nvSpPr>
          <p:cNvPr id="19" name="CuadroTexto 8"/>
          <p:cNvSpPr txBox="1">
            <a:spLocks noChangeArrowheads="1"/>
          </p:cNvSpPr>
          <p:nvPr/>
        </p:nvSpPr>
        <p:spPr bwMode="auto">
          <a:xfrm>
            <a:off x="388158" y="3567437"/>
            <a:ext cx="547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Agenda y lapicero.</a:t>
            </a:r>
          </a:p>
        </p:txBody>
      </p:sp>
      <p:sp>
        <p:nvSpPr>
          <p:cNvPr id="21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sistema 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112">
            <a:off x="4094975" y="2146663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9"/>
          <p:cNvSpPr txBox="1">
            <a:spLocks noChangeArrowheads="1"/>
          </p:cNvSpPr>
          <p:nvPr/>
        </p:nvSpPr>
        <p:spPr bwMode="auto">
          <a:xfrm>
            <a:off x="395536" y="3168427"/>
            <a:ext cx="610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Preguntas y acuerdos de pre-cierre.</a:t>
            </a:r>
            <a:endParaRPr lang="es-CO" altLang="es-CO" sz="1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7"/>
          <p:cNvSpPr txBox="1">
            <a:spLocks noChangeArrowheads="1"/>
          </p:cNvSpPr>
          <p:nvPr/>
        </p:nvSpPr>
        <p:spPr bwMode="auto">
          <a:xfrm>
            <a:off x="395536" y="2365227"/>
            <a:ext cx="5184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Romper el hielo (sirviendo 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Gano Café)</a:t>
            </a:r>
          </a:p>
        </p:txBody>
      </p:sp>
      <p:sp>
        <p:nvSpPr>
          <p:cNvPr id="21" name="CuadroTexto 5"/>
          <p:cNvSpPr txBox="1">
            <a:spLocks noChangeArrowheads="1"/>
          </p:cNvSpPr>
          <p:nvPr/>
        </p:nvSpPr>
        <p:spPr bwMode="auto">
          <a:xfrm>
            <a:off x="803358" y="1068196"/>
            <a:ext cx="5140367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Elementos</a:t>
            </a:r>
            <a:endParaRPr lang="es-ES" altLang="en-US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95536" y="300593"/>
            <a:ext cx="8031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Para que tu presentación sea </a:t>
            </a:r>
            <a:r>
              <a:rPr lang="es-CO" alt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efectiva, </a:t>
            </a:r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garantiza contar con los siguientes…</a:t>
            </a:r>
            <a:endParaRPr lang="es-ES" alt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16" y="1131590"/>
            <a:ext cx="4241345" cy="4165498"/>
          </a:xfrm>
          <a:prstGeom prst="rect">
            <a:avLst/>
          </a:prstGeom>
        </p:spPr>
      </p:pic>
      <p:sp>
        <p:nvSpPr>
          <p:cNvPr id="24" name="CuadroTexto 18"/>
          <p:cNvSpPr txBox="1">
            <a:spLocks noChangeArrowheads="1"/>
          </p:cNvSpPr>
          <p:nvPr/>
        </p:nvSpPr>
        <p:spPr bwMode="auto">
          <a:xfrm>
            <a:off x="398779" y="3520628"/>
            <a:ext cx="47230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Tener 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conductas adecuadas</a:t>
            </a: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celular en silencio, asentir con la cabeza, postura y mirar a los ojos.</a:t>
            </a:r>
          </a:p>
        </p:txBody>
      </p:sp>
      <p:sp>
        <p:nvSpPr>
          <p:cNvPr id="25" name="CuadroTexto 7"/>
          <p:cNvSpPr txBox="1">
            <a:spLocks noChangeArrowheads="1"/>
          </p:cNvSpPr>
          <p:nvPr/>
        </p:nvSpPr>
        <p:spPr bwMode="auto">
          <a:xfrm>
            <a:off x="395536" y="1923678"/>
            <a:ext cx="610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Lugar 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apropiado</a:t>
            </a:r>
          </a:p>
        </p:txBody>
      </p:sp>
      <p:sp>
        <p:nvSpPr>
          <p:cNvPr id="26" name="CuadroTexto 8"/>
          <p:cNvSpPr txBox="1">
            <a:spLocks noChangeArrowheads="1"/>
          </p:cNvSpPr>
          <p:nvPr/>
        </p:nvSpPr>
        <p:spPr bwMode="auto">
          <a:xfrm>
            <a:off x="402018" y="2795534"/>
            <a:ext cx="6101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Ya conoces Gano Excel?</a:t>
            </a:r>
            <a:endParaRPr lang="es-CO" altLang="es-CO" sz="1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sistema 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31292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5"/>
          <p:cNvSpPr txBox="1">
            <a:spLocks noChangeArrowheads="1"/>
          </p:cNvSpPr>
          <p:nvPr/>
        </p:nvSpPr>
        <p:spPr bwMode="auto">
          <a:xfrm>
            <a:off x="950540" y="1144364"/>
            <a:ext cx="5140367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5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Elementos</a:t>
            </a:r>
            <a:endParaRPr lang="es-ES" altLang="en-US" sz="5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58165" y="273509"/>
            <a:ext cx="8031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Para que tu presentación sea </a:t>
            </a:r>
            <a:r>
              <a:rPr lang="es-CO" alt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efectiva, </a:t>
            </a:r>
            <a:r>
              <a:rPr lang="es-CO" altLang="en-US" sz="2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garantiza contar con los siguientes…</a:t>
            </a:r>
            <a:endParaRPr lang="es-ES" alt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7"/>
          <p:cNvSpPr txBox="1">
            <a:spLocks noChangeArrowheads="1"/>
          </p:cNvSpPr>
          <p:nvPr/>
        </p:nvSpPr>
        <p:spPr bwMode="auto">
          <a:xfrm>
            <a:off x="467545" y="2893733"/>
            <a:ext cx="8212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Dar siempre tu 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testimonio</a:t>
            </a: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personal o cercano 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 producto</a:t>
            </a:r>
          </a:p>
        </p:txBody>
      </p:sp>
      <p:sp>
        <p:nvSpPr>
          <p:cNvPr id="17" name="CuadroTexto 17"/>
          <p:cNvSpPr txBox="1">
            <a:spLocks noChangeArrowheads="1"/>
          </p:cNvSpPr>
          <p:nvPr/>
        </p:nvSpPr>
        <p:spPr bwMode="auto">
          <a:xfrm>
            <a:off x="477332" y="3342781"/>
            <a:ext cx="821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Iniciar y/o finalizar siempre 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 tu porqué</a:t>
            </a: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y finalizar con 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acuerdos</a:t>
            </a: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claros. (Promover el siguiente espacio, escenario o herramienta)</a:t>
            </a:r>
            <a:endParaRPr lang="es-CO" altLang="es-CO" sz="1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467544" y="2246245"/>
            <a:ext cx="821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Conectar </a:t>
            </a: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el </a:t>
            </a:r>
            <a:r>
              <a:rPr lang="es-CO" altLang="es-CO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orqué de tu invitado </a:t>
            </a:r>
            <a:r>
              <a:rPr lang="es-CO" altLang="es-CO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La Oportunidad de Gano </a:t>
            </a:r>
            <a:r>
              <a:rPr lang="es-CO" altLang="es-CO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</a:t>
            </a:r>
            <a:r>
              <a:rPr lang="es-CO" altLang="es-CO" sz="1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xcel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sistema 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1181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1998" y="2135502"/>
            <a:ext cx="4572001" cy="3007997"/>
          </a:xfrm>
          <a:prstGeom prst="rect">
            <a:avLst/>
          </a:prstGeom>
        </p:spPr>
      </p:pic>
      <p:sp>
        <p:nvSpPr>
          <p:cNvPr id="11" name="CuadroTexto 9"/>
          <p:cNvSpPr txBox="1">
            <a:spLocks noChangeArrowheads="1"/>
          </p:cNvSpPr>
          <p:nvPr/>
        </p:nvSpPr>
        <p:spPr bwMode="auto">
          <a:xfrm>
            <a:off x="653557" y="1441595"/>
            <a:ext cx="7518729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s-CO" altLang="en-US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Pasión, Seguridad y Autenticidad</a:t>
            </a:r>
            <a:endParaRPr lang="es-ES" altLang="en-US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3"/>
          <p:cNvSpPr txBox="1">
            <a:spLocks noChangeArrowheads="1"/>
          </p:cNvSpPr>
          <p:nvPr/>
        </p:nvSpPr>
        <p:spPr bwMode="auto">
          <a:xfrm>
            <a:off x="812635" y="267494"/>
            <a:ext cx="751872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s-CO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¡</a:t>
            </a:r>
            <a:r>
              <a:rPr lang="es-CO" alt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Recuerda… Tu ACTITUD es lo</a:t>
            </a:r>
          </a:p>
          <a:p>
            <a:pPr algn="ctr" eaLnBrk="1" hangingPunct="1"/>
            <a:r>
              <a:rPr lang="es-CO" alt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s-CO" alt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ás importante!</a:t>
            </a:r>
            <a:endParaRPr lang="es-ES" alt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155250" y="4515966"/>
            <a:ext cx="3326167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“</a:t>
            </a:r>
            <a:r>
              <a:rPr lang="es-VE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 sistema para </a:t>
            </a:r>
            <a:r>
              <a:rPr lang="es-VE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el bien común”</a:t>
            </a:r>
          </a:p>
        </p:txBody>
      </p:sp>
    </p:spTree>
    <p:extLst>
      <p:ext uri="{BB962C8B-B14F-4D97-AF65-F5344CB8AC3E}">
        <p14:creationId xmlns:p14="http://schemas.microsoft.com/office/powerpoint/2010/main" val="33339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noExcel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noExcel Tema" id="{9719C890-A321-494E-B427-54A8D10A4784}" vid="{A75AB0F7-9F00-C144-9141-773F5987791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26897</TotalTime>
  <Words>216</Words>
  <Application>Microsoft Office PowerPoint</Application>
  <PresentationFormat>Presentación en pantalla (16:9)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GanoExcel 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portatil</cp:lastModifiedBy>
  <cp:revision>275</cp:revision>
  <dcterms:created xsi:type="dcterms:W3CDTF">2013-08-01T15:39:37Z</dcterms:created>
  <dcterms:modified xsi:type="dcterms:W3CDTF">2016-12-12T16:39:19Z</dcterms:modified>
</cp:coreProperties>
</file>