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9" r:id="rId2"/>
    <p:sldId id="290" r:id="rId3"/>
    <p:sldId id="291" r:id="rId4"/>
    <p:sldId id="292" r:id="rId5"/>
    <p:sldId id="293" r:id="rId6"/>
    <p:sldId id="294" r:id="rId7"/>
    <p:sldId id="296" r:id="rId8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7A"/>
    <a:srgbClr val="FF33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59" autoAdjust="0"/>
    <p:restoredTop sz="95673"/>
  </p:normalViewPr>
  <p:slideViewPr>
    <p:cSldViewPr>
      <p:cViewPr varScale="1">
        <p:scale>
          <a:sx n="72" d="100"/>
          <a:sy n="72" d="100"/>
        </p:scale>
        <p:origin x="108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A8F5-8386-45FE-A0BA-7EFCA1442591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BBE-D1C7-4BF3-9E0B-FE65805E1A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14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err="1"/>
              <a:t>Drag</a:t>
            </a:r>
            <a:r>
              <a:rPr lang="es-ES_tradnl" dirty="0"/>
              <a:t> </a:t>
            </a:r>
            <a:r>
              <a:rPr lang="es-ES_tradnl" dirty="0" err="1"/>
              <a:t>picture</a:t>
            </a:r>
            <a:r>
              <a:rPr lang="es-ES_tradnl" dirty="0"/>
              <a:t> to </a:t>
            </a:r>
            <a:r>
              <a:rPr lang="es-ES_tradnl" dirty="0" err="1"/>
              <a:t>placeholder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icon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4"/>
          <p:cNvSpPr txBox="1">
            <a:spLocks noChangeArrowheads="1"/>
          </p:cNvSpPr>
          <p:nvPr/>
        </p:nvSpPr>
        <p:spPr bwMode="auto">
          <a:xfrm>
            <a:off x="1577729" y="1645545"/>
            <a:ext cx="6486501" cy="15742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es-CO" altLang="en-US" sz="8000" b="1" dirty="0" smtClean="0">
                <a:solidFill>
                  <a:srgbClr val="FF0000"/>
                </a:solidFill>
              </a:rPr>
              <a:t>Promoción </a:t>
            </a:r>
            <a:r>
              <a:rPr lang="es-CO" altLang="en-US" sz="4000" b="1" dirty="0">
                <a:solidFill>
                  <a:srgbClr val="FF0000"/>
                </a:solidFill>
              </a:rPr>
              <a:t>(Escenarios </a:t>
            </a:r>
            <a:r>
              <a:rPr lang="es-CO" altLang="en-US" sz="4000" b="1" dirty="0" smtClean="0">
                <a:solidFill>
                  <a:srgbClr val="FF0000"/>
                </a:solidFill>
              </a:rPr>
              <a:t> y Herramientas)</a:t>
            </a:r>
          </a:p>
        </p:txBody>
      </p:sp>
    </p:spTree>
    <p:extLst>
      <p:ext uri="{BB962C8B-B14F-4D97-AF65-F5344CB8AC3E}">
        <p14:creationId xmlns:p14="http://schemas.microsoft.com/office/powerpoint/2010/main" val="924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5"/>
          <p:cNvSpPr txBox="1">
            <a:spLocks noChangeArrowheads="1"/>
          </p:cNvSpPr>
          <p:nvPr/>
        </p:nvSpPr>
        <p:spPr bwMode="auto">
          <a:xfrm>
            <a:off x="-1476672" y="267494"/>
            <a:ext cx="671546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Objetivo</a:t>
            </a:r>
            <a:endParaRPr lang="es-ES" alt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adroTexto 7"/>
          <p:cNvSpPr txBox="1">
            <a:spLocks noChangeArrowheads="1"/>
          </p:cNvSpPr>
          <p:nvPr/>
        </p:nvSpPr>
        <p:spPr bwMode="auto">
          <a:xfrm>
            <a:off x="367234" y="1521314"/>
            <a:ext cx="3772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Convocar la mayor cantidad de personas a los escenarios del sistema y lograr el éxito en tu negocio.</a:t>
            </a:r>
            <a:endParaRPr lang="es-ES" altLang="es-CO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46" y="1668265"/>
            <a:ext cx="4464496" cy="3194840"/>
          </a:xfrm>
          <a:prstGeom prst="rect">
            <a:avLst/>
          </a:prstGeom>
        </p:spPr>
      </p:pic>
      <p:sp>
        <p:nvSpPr>
          <p:cNvPr id="6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691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13"/>
          <p:cNvSpPr txBox="1">
            <a:spLocks noChangeArrowheads="1"/>
          </p:cNvSpPr>
          <p:nvPr/>
        </p:nvSpPr>
        <p:spPr bwMode="auto">
          <a:xfrm>
            <a:off x="414190" y="2581042"/>
            <a:ext cx="539998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Páginas web y videos oficiales</a:t>
            </a:r>
            <a:endParaRPr lang="es-ES" altLang="en-US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uadroTexto 3"/>
          <p:cNvSpPr txBox="1">
            <a:spLocks noChangeArrowheads="1"/>
          </p:cNvSpPr>
          <p:nvPr/>
        </p:nvSpPr>
        <p:spPr bwMode="auto">
          <a:xfrm>
            <a:off x="408174" y="267494"/>
            <a:ext cx="748986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Para que logres dar importancia y </a:t>
            </a:r>
            <a:r>
              <a:rPr lang="es-CO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generar valor </a:t>
            </a:r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en socios e invitados, usa siempre estas…</a:t>
            </a:r>
            <a:endParaRPr lang="es-ES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adroTexto 5"/>
          <p:cNvSpPr txBox="1">
            <a:spLocks noChangeArrowheads="1"/>
          </p:cNvSpPr>
          <p:nvPr/>
        </p:nvSpPr>
        <p:spPr bwMode="auto">
          <a:xfrm>
            <a:off x="1663881" y="1144364"/>
            <a:ext cx="5140367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Herramientas</a:t>
            </a:r>
            <a:endParaRPr lang="es-ES" alt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uadroTexto 12"/>
          <p:cNvSpPr txBox="1">
            <a:spLocks noChangeArrowheads="1"/>
          </p:cNvSpPr>
          <p:nvPr/>
        </p:nvSpPr>
        <p:spPr bwMode="auto">
          <a:xfrm>
            <a:off x="415588" y="2139702"/>
            <a:ext cx="79008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alt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Edificación</a:t>
            </a:r>
            <a:endParaRPr lang="es-ES" altLang="en-US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uadroTexto 12"/>
          <p:cNvSpPr txBox="1">
            <a:spLocks noChangeArrowheads="1"/>
          </p:cNvSpPr>
          <p:nvPr/>
        </p:nvSpPr>
        <p:spPr bwMode="auto">
          <a:xfrm>
            <a:off x="415588" y="2948181"/>
            <a:ext cx="79008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La voz del tercero.</a:t>
            </a:r>
            <a:endParaRPr lang="es-ES" altLang="en-US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12"/>
          <p:cNvSpPr txBox="1">
            <a:spLocks noChangeArrowheads="1"/>
          </p:cNvSpPr>
          <p:nvPr/>
        </p:nvSpPr>
        <p:spPr bwMode="auto">
          <a:xfrm>
            <a:off x="414190" y="3357044"/>
            <a:ext cx="526364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alt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Conectar el por qué de mi invitado con la herramienta o escenario.</a:t>
            </a:r>
            <a:endParaRPr lang="es-ES" altLang="en-US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72028"/>
            <a:ext cx="4120546" cy="3288026"/>
          </a:xfrm>
          <a:prstGeom prst="rect">
            <a:avLst/>
          </a:prstGeom>
        </p:spPr>
      </p:pic>
      <p:sp>
        <p:nvSpPr>
          <p:cNvPr id="11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42194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"/>
          <p:cNvSpPr txBox="1">
            <a:spLocks noChangeArrowheads="1"/>
          </p:cNvSpPr>
          <p:nvPr/>
        </p:nvSpPr>
        <p:spPr bwMode="auto">
          <a:xfrm>
            <a:off x="954108" y="1062954"/>
            <a:ext cx="5140367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Elementos</a:t>
            </a:r>
            <a:endParaRPr lang="es-ES" alt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99104" y="267494"/>
            <a:ext cx="8031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Para que tus socios e invitados maximicen los escenarios del sistema, recuerda los siguientes…</a:t>
            </a:r>
            <a:endParaRPr lang="es-ES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adroTexto 12"/>
          <p:cNvSpPr txBox="1">
            <a:spLocks noChangeArrowheads="1"/>
          </p:cNvSpPr>
          <p:nvPr/>
        </p:nvSpPr>
        <p:spPr bwMode="auto">
          <a:xfrm>
            <a:off x="399104" y="2602953"/>
            <a:ext cx="5754094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Mostrar una herramienta donde pueda ver o escuchar lo que sucedió en el anterior evento.</a:t>
            </a:r>
            <a:endParaRPr lang="es-CO" altLang="en-US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uadroTexto 13"/>
          <p:cNvSpPr txBox="1">
            <a:spLocks noChangeArrowheads="1"/>
          </p:cNvSpPr>
          <p:nvPr/>
        </p:nvSpPr>
        <p:spPr bwMode="auto">
          <a:xfrm>
            <a:off x="382251" y="3253996"/>
            <a:ext cx="5103897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Presentarle a una persona que haya asistido al último evento.</a:t>
            </a:r>
            <a:endParaRPr lang="es-ES" alt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uadroTexto 12"/>
          <p:cNvSpPr txBox="1">
            <a:spLocks noChangeArrowheads="1"/>
          </p:cNvSpPr>
          <p:nvPr/>
        </p:nvSpPr>
        <p:spPr bwMode="auto">
          <a:xfrm>
            <a:off x="399104" y="2024652"/>
            <a:ext cx="5974954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Ayudar a entender al nuevo la importancia de su asistencia.</a:t>
            </a:r>
            <a:endParaRPr lang="es-ES" altLang="en-U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12"/>
          <p:cNvSpPr txBox="1">
            <a:spLocks noChangeArrowheads="1"/>
          </p:cNvSpPr>
          <p:nvPr/>
        </p:nvSpPr>
        <p:spPr bwMode="auto">
          <a:xfrm>
            <a:off x="399105" y="3852506"/>
            <a:ext cx="5974954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CO" alt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Generar compromiso de asistencia.</a:t>
            </a:r>
            <a:endParaRPr lang="es-ES" altLang="en-U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7401"/>
            <a:ext cx="4778347" cy="3246637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31292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"/>
          <p:cNvSpPr txBox="1">
            <a:spLocks noChangeArrowheads="1"/>
          </p:cNvSpPr>
          <p:nvPr/>
        </p:nvSpPr>
        <p:spPr bwMode="auto">
          <a:xfrm>
            <a:off x="758011" y="267494"/>
            <a:ext cx="751872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¡</a:t>
            </a:r>
            <a:r>
              <a:rPr lang="es-CO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Recuerda tu actitud es lo</a:t>
            </a:r>
          </a:p>
          <a:p>
            <a:pPr algn="ctr" eaLnBrk="1" hangingPunct="1"/>
            <a:r>
              <a:rPr lang="es-CO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CO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ás importante!</a:t>
            </a:r>
            <a:endParaRPr lang="es-ES" alt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7012" y="2211710"/>
            <a:ext cx="4496987" cy="2958644"/>
          </a:xfrm>
          <a:prstGeom prst="rect">
            <a:avLst/>
          </a:prstGeom>
        </p:spPr>
      </p:pic>
      <p:sp>
        <p:nvSpPr>
          <p:cNvPr id="40" name="CuadroTexto 9"/>
          <p:cNvSpPr txBox="1">
            <a:spLocks noChangeArrowheads="1"/>
          </p:cNvSpPr>
          <p:nvPr/>
        </p:nvSpPr>
        <p:spPr bwMode="auto">
          <a:xfrm>
            <a:off x="653557" y="1502527"/>
            <a:ext cx="751872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Pasión, Seguridad y Autenticidad</a:t>
            </a:r>
            <a:endParaRPr lang="es-ES" alt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1181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oExcel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noExcel Tema" id="{9719C890-A321-494E-B427-54A8D10A4784}" vid="{A75AB0F7-9F00-C144-9141-773F5987791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26999</TotalTime>
  <Words>174</Words>
  <Application>Microsoft Office PowerPoint</Application>
  <PresentationFormat>Presentación en pantalla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GanoExcel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portatil</cp:lastModifiedBy>
  <cp:revision>280</cp:revision>
  <dcterms:created xsi:type="dcterms:W3CDTF">2013-08-01T15:39:37Z</dcterms:created>
  <dcterms:modified xsi:type="dcterms:W3CDTF">2016-12-12T16:42:13Z</dcterms:modified>
</cp:coreProperties>
</file>