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1" r:id="rId3"/>
    <p:sldId id="262" r:id="rId4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451" y="5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70780024340602E-2"/>
          <c:y val="2.9198909675388157E-2"/>
          <c:w val="0.92984998507314198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explosion val="1"/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934F-4CD5-98EB-0F2C0B84ECEE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34F-4CD5-98EB-0F2C0B84ECE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4F-4CD5-98EB-0F2C0B84E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S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997459222026957E-2"/>
          <c:y val="0"/>
          <c:w val="0.92984998507314198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alpha val="40000"/>
              </a:schemeClr>
            </a:solidFill>
          </c:spPr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E15E-4529-90B6-A50EC558CE5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E15E-4529-90B6-A50EC558CE5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5E-4529-90B6-A50EC558C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SV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02E-2"/>
          <c:y val="1.8843674426077098E-2"/>
          <c:w val="0.92984998507314198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8B66-4D85-ACC9-46653F22968E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B66-4D85-ACC9-46653F22968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66-4D85-ACC9-46653F229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SV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D96A06-1C7B-4899-9A75-53485BCB4C6F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B12135E5-13BA-45A5-86EF-DEDBAA32F5D3}">
      <dgm:prSet phldrT="[Texto]" custT="1"/>
      <dgm:spPr>
        <a:solidFill>
          <a:srgbClr val="0033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SV" sz="1200" dirty="0"/>
            <a:t>Fundada en Malasia en 1995</a:t>
          </a:r>
        </a:p>
      </dgm:t>
    </dgm:pt>
    <dgm:pt modelId="{B390E55F-3E2E-43ED-8323-481E867A4F26}" type="parTrans" cxnId="{FD037C8B-0CFB-480F-AF52-F5930F9E53DA}">
      <dgm:prSet/>
      <dgm:spPr/>
      <dgm:t>
        <a:bodyPr/>
        <a:lstStyle/>
        <a:p>
          <a:endParaRPr lang="es-SV"/>
        </a:p>
      </dgm:t>
    </dgm:pt>
    <dgm:pt modelId="{7CC1C77E-8FDA-4EB0-B81E-5E99978A5F37}" type="sibTrans" cxnId="{FD037C8B-0CFB-480F-AF52-F5930F9E53DA}">
      <dgm:prSet/>
      <dgm:spPr/>
      <dgm:t>
        <a:bodyPr/>
        <a:lstStyle/>
        <a:p>
          <a:endParaRPr lang="es-SV"/>
        </a:p>
      </dgm:t>
    </dgm:pt>
    <dgm:pt modelId="{DA28197A-6022-4362-A6FE-255AA4027583}">
      <dgm:prSet phldrT="[Texto]" custT="1"/>
      <dgm:spPr>
        <a:solidFill>
          <a:srgbClr val="0033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SV" sz="1200" dirty="0"/>
            <a:t>Con Presencia en mas de 75 Países</a:t>
          </a:r>
        </a:p>
      </dgm:t>
    </dgm:pt>
    <dgm:pt modelId="{5F76B24B-140F-4817-99A7-E8B2FBB5885E}" type="parTrans" cxnId="{DD9106EC-4349-4F18-ACAC-EEF77A80369C}">
      <dgm:prSet/>
      <dgm:spPr/>
      <dgm:t>
        <a:bodyPr/>
        <a:lstStyle/>
        <a:p>
          <a:endParaRPr lang="es-SV"/>
        </a:p>
      </dgm:t>
    </dgm:pt>
    <dgm:pt modelId="{21A54B72-A1EA-4B61-91FF-49DE9E1AF615}" type="sibTrans" cxnId="{DD9106EC-4349-4F18-ACAC-EEF77A80369C}">
      <dgm:prSet/>
      <dgm:spPr/>
      <dgm:t>
        <a:bodyPr/>
        <a:lstStyle/>
        <a:p>
          <a:endParaRPr lang="es-SV"/>
        </a:p>
      </dgm:t>
    </dgm:pt>
    <dgm:pt modelId="{7B5D0085-3279-4C90-B91D-1702C7185038}">
      <dgm:prSet phldrT="[Texto]" custT="1"/>
      <dgm:spPr>
        <a:solidFill>
          <a:srgbClr val="0033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SV" sz="1200" dirty="0"/>
            <a:t>Miembro de la cámara de Comercio</a:t>
          </a:r>
        </a:p>
      </dgm:t>
    </dgm:pt>
    <dgm:pt modelId="{9F3D5099-E7A7-40EF-9D39-696B2F0BE12D}" type="parTrans" cxnId="{0D2FFF57-DF74-40FF-B9AB-4D482BA385A0}">
      <dgm:prSet/>
      <dgm:spPr/>
      <dgm:t>
        <a:bodyPr/>
        <a:lstStyle/>
        <a:p>
          <a:endParaRPr lang="es-SV"/>
        </a:p>
      </dgm:t>
    </dgm:pt>
    <dgm:pt modelId="{E103A1AF-19CA-4466-BB3B-F314D146E1D9}" type="sibTrans" cxnId="{0D2FFF57-DF74-40FF-B9AB-4D482BA385A0}">
      <dgm:prSet/>
      <dgm:spPr/>
      <dgm:t>
        <a:bodyPr/>
        <a:lstStyle/>
        <a:p>
          <a:endParaRPr lang="es-SV"/>
        </a:p>
      </dgm:t>
    </dgm:pt>
    <dgm:pt modelId="{3C17802C-55A7-4405-8AFF-1F102E66386C}">
      <dgm:prSet custT="1"/>
      <dgm:spPr>
        <a:solidFill>
          <a:srgbClr val="0033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SV" sz="1200" dirty="0"/>
            <a:t>Presidida por Mr. Leow Soon Seng</a:t>
          </a:r>
        </a:p>
      </dgm:t>
    </dgm:pt>
    <dgm:pt modelId="{A68F3075-CCF0-4AA8-9E0D-3566A0863148}" type="parTrans" cxnId="{03BB379C-3E84-4DB8-A4A9-B48C7D4C95E9}">
      <dgm:prSet/>
      <dgm:spPr/>
      <dgm:t>
        <a:bodyPr/>
        <a:lstStyle/>
        <a:p>
          <a:endParaRPr lang="es-SV"/>
        </a:p>
      </dgm:t>
    </dgm:pt>
    <dgm:pt modelId="{609E01D1-18C9-473A-AC32-09585208EA3F}" type="sibTrans" cxnId="{03BB379C-3E84-4DB8-A4A9-B48C7D4C95E9}">
      <dgm:prSet/>
      <dgm:spPr/>
      <dgm:t>
        <a:bodyPr/>
        <a:lstStyle/>
        <a:p>
          <a:endParaRPr lang="es-SV"/>
        </a:p>
      </dgm:t>
    </dgm:pt>
    <dgm:pt modelId="{4E53B8A3-0268-448C-9D39-94F5E5B9F123}">
      <dgm:prSet/>
      <dgm:spPr>
        <a:solidFill>
          <a:srgbClr val="0033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SV" dirty="0"/>
            <a:t>En El Salvador desde 2013 Col. Escalón</a:t>
          </a:r>
        </a:p>
      </dgm:t>
    </dgm:pt>
    <dgm:pt modelId="{43FA6B94-A306-45AF-BB46-C20EED48E66F}" type="parTrans" cxnId="{C25073EF-968B-4C6B-8B44-AF6663BD94A4}">
      <dgm:prSet/>
      <dgm:spPr/>
      <dgm:t>
        <a:bodyPr/>
        <a:lstStyle/>
        <a:p>
          <a:endParaRPr lang="es-SV"/>
        </a:p>
      </dgm:t>
    </dgm:pt>
    <dgm:pt modelId="{2062922B-3129-4AC5-A1D3-4517AAD112D0}" type="sibTrans" cxnId="{C25073EF-968B-4C6B-8B44-AF6663BD94A4}">
      <dgm:prSet/>
      <dgm:spPr/>
      <dgm:t>
        <a:bodyPr/>
        <a:lstStyle/>
        <a:p>
          <a:endParaRPr lang="es-SV"/>
        </a:p>
      </dgm:t>
    </dgm:pt>
    <dgm:pt modelId="{9DB84DF5-977D-44EE-8D86-69D411B6B006}">
      <dgm:prSet custT="1"/>
      <dgm:spPr>
        <a:solidFill>
          <a:srgbClr val="0033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SV" sz="1200" dirty="0"/>
            <a:t>Convenios Logísticos y Financieros</a:t>
          </a:r>
        </a:p>
      </dgm:t>
    </dgm:pt>
    <dgm:pt modelId="{9767E4B1-CEA2-4125-A0FE-39DE759043AA}" type="parTrans" cxnId="{3356EC53-3DB4-4F04-9646-DA23D3AD4942}">
      <dgm:prSet/>
      <dgm:spPr/>
      <dgm:t>
        <a:bodyPr/>
        <a:lstStyle/>
        <a:p>
          <a:endParaRPr lang="es-SV"/>
        </a:p>
      </dgm:t>
    </dgm:pt>
    <dgm:pt modelId="{C2A1BEAE-E074-411C-A7E9-744C1B722E1F}" type="sibTrans" cxnId="{3356EC53-3DB4-4F04-9646-DA23D3AD4942}">
      <dgm:prSet/>
      <dgm:spPr/>
      <dgm:t>
        <a:bodyPr/>
        <a:lstStyle/>
        <a:p>
          <a:endParaRPr lang="es-SV"/>
        </a:p>
      </dgm:t>
    </dgm:pt>
    <dgm:pt modelId="{7098B9EB-E8C2-4B0B-80F9-299E30FB0C2C}" type="pres">
      <dgm:prSet presAssocID="{78D96A06-1C7B-4899-9A75-53485BCB4C6F}" presName="Name0" presStyleCnt="0">
        <dgm:presLayoutVars>
          <dgm:chMax val="7"/>
          <dgm:chPref val="7"/>
          <dgm:dir/>
        </dgm:presLayoutVars>
      </dgm:prSet>
      <dgm:spPr/>
    </dgm:pt>
    <dgm:pt modelId="{BD90A68B-FAA0-4D45-BD1C-2F4D498B6B4B}" type="pres">
      <dgm:prSet presAssocID="{78D96A06-1C7B-4899-9A75-53485BCB4C6F}" presName="Name1" presStyleCnt="0"/>
      <dgm:spPr/>
    </dgm:pt>
    <dgm:pt modelId="{7474E979-E39A-494B-8069-98A060F05060}" type="pres">
      <dgm:prSet presAssocID="{78D96A06-1C7B-4899-9A75-53485BCB4C6F}" presName="cycle" presStyleCnt="0"/>
      <dgm:spPr/>
    </dgm:pt>
    <dgm:pt modelId="{39FCDB67-D61A-482C-818E-E9B8EB531530}" type="pres">
      <dgm:prSet presAssocID="{78D96A06-1C7B-4899-9A75-53485BCB4C6F}" presName="srcNode" presStyleLbl="node1" presStyleIdx="0" presStyleCnt="6"/>
      <dgm:spPr/>
    </dgm:pt>
    <dgm:pt modelId="{1EED4AFF-8B18-46F4-957A-D1FBE49E110D}" type="pres">
      <dgm:prSet presAssocID="{78D96A06-1C7B-4899-9A75-53485BCB4C6F}" presName="conn" presStyleLbl="parChTrans1D2" presStyleIdx="0" presStyleCnt="1"/>
      <dgm:spPr/>
    </dgm:pt>
    <dgm:pt modelId="{C5E4D87E-7D50-4BA1-AD88-8F03452850EE}" type="pres">
      <dgm:prSet presAssocID="{78D96A06-1C7B-4899-9A75-53485BCB4C6F}" presName="extraNode" presStyleLbl="node1" presStyleIdx="0" presStyleCnt="6"/>
      <dgm:spPr/>
    </dgm:pt>
    <dgm:pt modelId="{6CA47176-D255-46AB-9766-8C1DAD0403E6}" type="pres">
      <dgm:prSet presAssocID="{78D96A06-1C7B-4899-9A75-53485BCB4C6F}" presName="dstNode" presStyleLbl="node1" presStyleIdx="0" presStyleCnt="6"/>
      <dgm:spPr/>
    </dgm:pt>
    <dgm:pt modelId="{89104C23-D137-41C4-9146-AD7A4E76CDE7}" type="pres">
      <dgm:prSet presAssocID="{B12135E5-13BA-45A5-86EF-DEDBAA32F5D3}" presName="text_1" presStyleLbl="node1" presStyleIdx="0" presStyleCnt="6" custLinFactNeighborX="-4" custLinFactNeighborY="-1973">
        <dgm:presLayoutVars>
          <dgm:bulletEnabled val="1"/>
        </dgm:presLayoutVars>
      </dgm:prSet>
      <dgm:spPr/>
    </dgm:pt>
    <dgm:pt modelId="{0891C21A-A299-4D3A-B821-8FD7A4484546}" type="pres">
      <dgm:prSet presAssocID="{B12135E5-13BA-45A5-86EF-DEDBAA32F5D3}" presName="accent_1" presStyleCnt="0"/>
      <dgm:spPr/>
    </dgm:pt>
    <dgm:pt modelId="{06C03ADD-66EA-45E6-8F8D-6E4C501029D2}" type="pres">
      <dgm:prSet presAssocID="{B12135E5-13BA-45A5-86EF-DEDBAA32F5D3}" presName="accentRepeatNode" presStyleLbl="solidFgAcc1" presStyleIdx="0" presStyleCnt="6"/>
      <dgm:spPr/>
    </dgm:pt>
    <dgm:pt modelId="{6EE405E1-0D72-478C-A244-8439DBDBCB66}" type="pres">
      <dgm:prSet presAssocID="{DA28197A-6022-4362-A6FE-255AA4027583}" presName="text_2" presStyleLbl="node1" presStyleIdx="1" presStyleCnt="6" custLinFactNeighborX="-4" custLinFactNeighborY="-1973">
        <dgm:presLayoutVars>
          <dgm:bulletEnabled val="1"/>
        </dgm:presLayoutVars>
      </dgm:prSet>
      <dgm:spPr/>
    </dgm:pt>
    <dgm:pt modelId="{A7730BB1-74D4-4B00-8F3C-958846BEC75C}" type="pres">
      <dgm:prSet presAssocID="{DA28197A-6022-4362-A6FE-255AA4027583}" presName="accent_2" presStyleCnt="0"/>
      <dgm:spPr/>
    </dgm:pt>
    <dgm:pt modelId="{B7B618D6-8F8E-4260-B813-F8176489DBF9}" type="pres">
      <dgm:prSet presAssocID="{DA28197A-6022-4362-A6FE-255AA4027583}" presName="accentRepeatNode" presStyleLbl="solidFgAcc1" presStyleIdx="1" presStyleCnt="6"/>
      <dgm:spPr/>
    </dgm:pt>
    <dgm:pt modelId="{45A5ED6B-D851-4730-8EE0-6E61F96B0D7B}" type="pres">
      <dgm:prSet presAssocID="{3C17802C-55A7-4405-8AFF-1F102E66386C}" presName="text_3" presStyleLbl="node1" presStyleIdx="2" presStyleCnt="6" custLinFactNeighborX="13" custLinFactNeighborY="-933">
        <dgm:presLayoutVars>
          <dgm:bulletEnabled val="1"/>
        </dgm:presLayoutVars>
      </dgm:prSet>
      <dgm:spPr/>
    </dgm:pt>
    <dgm:pt modelId="{9D414E2F-9689-4650-BD56-08D9B811D037}" type="pres">
      <dgm:prSet presAssocID="{3C17802C-55A7-4405-8AFF-1F102E66386C}" presName="accent_3" presStyleCnt="0"/>
      <dgm:spPr/>
    </dgm:pt>
    <dgm:pt modelId="{317F68C6-83E5-47AD-B01D-6B56CD967F45}" type="pres">
      <dgm:prSet presAssocID="{3C17802C-55A7-4405-8AFF-1F102E66386C}" presName="accentRepeatNode" presStyleLbl="solidFgAcc1" presStyleIdx="2" presStyleCnt="6"/>
      <dgm:spPr/>
    </dgm:pt>
    <dgm:pt modelId="{6E9BDE15-A08E-4A73-8164-8C066FD2BE2A}" type="pres">
      <dgm:prSet presAssocID="{4E53B8A3-0268-448C-9D39-94F5E5B9F123}" presName="text_4" presStyleLbl="node1" presStyleIdx="3" presStyleCnt="6">
        <dgm:presLayoutVars>
          <dgm:bulletEnabled val="1"/>
        </dgm:presLayoutVars>
      </dgm:prSet>
      <dgm:spPr/>
    </dgm:pt>
    <dgm:pt modelId="{82C760FE-29BE-4A45-9940-E84109D202DB}" type="pres">
      <dgm:prSet presAssocID="{4E53B8A3-0268-448C-9D39-94F5E5B9F123}" presName="accent_4" presStyleCnt="0"/>
      <dgm:spPr/>
    </dgm:pt>
    <dgm:pt modelId="{B38661FF-3991-4D7E-AA2F-AFE193304FD3}" type="pres">
      <dgm:prSet presAssocID="{4E53B8A3-0268-448C-9D39-94F5E5B9F123}" presName="accentRepeatNode" presStyleLbl="solidFgAcc1" presStyleIdx="3" presStyleCnt="6"/>
      <dgm:spPr/>
    </dgm:pt>
    <dgm:pt modelId="{176B1023-970D-4263-943C-5782C55773D9}" type="pres">
      <dgm:prSet presAssocID="{7B5D0085-3279-4C90-B91D-1702C7185038}" presName="text_5" presStyleLbl="node1" presStyleIdx="4" presStyleCnt="6">
        <dgm:presLayoutVars>
          <dgm:bulletEnabled val="1"/>
        </dgm:presLayoutVars>
      </dgm:prSet>
      <dgm:spPr/>
    </dgm:pt>
    <dgm:pt modelId="{0C869559-B620-4DE3-B3EA-4315AC6B2539}" type="pres">
      <dgm:prSet presAssocID="{7B5D0085-3279-4C90-B91D-1702C7185038}" presName="accent_5" presStyleCnt="0"/>
      <dgm:spPr/>
    </dgm:pt>
    <dgm:pt modelId="{EF3A398D-8242-4FE0-808E-8FFDBD394FE5}" type="pres">
      <dgm:prSet presAssocID="{7B5D0085-3279-4C90-B91D-1702C7185038}" presName="accentRepeatNode" presStyleLbl="solidFgAcc1" presStyleIdx="4" presStyleCnt="6"/>
      <dgm:spPr/>
    </dgm:pt>
    <dgm:pt modelId="{9EEDE969-52A9-48E4-9451-D446B2F9D7C3}" type="pres">
      <dgm:prSet presAssocID="{9DB84DF5-977D-44EE-8D86-69D411B6B006}" presName="text_6" presStyleLbl="node1" presStyleIdx="5" presStyleCnt="6">
        <dgm:presLayoutVars>
          <dgm:bulletEnabled val="1"/>
        </dgm:presLayoutVars>
      </dgm:prSet>
      <dgm:spPr/>
    </dgm:pt>
    <dgm:pt modelId="{83AAB355-F914-4899-958F-28DAF8FFFB55}" type="pres">
      <dgm:prSet presAssocID="{9DB84DF5-977D-44EE-8D86-69D411B6B006}" presName="accent_6" presStyleCnt="0"/>
      <dgm:spPr/>
    </dgm:pt>
    <dgm:pt modelId="{4EC40DA8-6CAC-4E70-B1D8-EECB54E9ABAE}" type="pres">
      <dgm:prSet presAssocID="{9DB84DF5-977D-44EE-8D86-69D411B6B006}" presName="accentRepeatNode" presStyleLbl="solidFgAcc1" presStyleIdx="5" presStyleCnt="6"/>
      <dgm:spPr/>
    </dgm:pt>
  </dgm:ptLst>
  <dgm:cxnLst>
    <dgm:cxn modelId="{C8B04A22-7A7A-475E-B5D3-60C1AE450799}" type="presOf" srcId="{7B5D0085-3279-4C90-B91D-1702C7185038}" destId="{176B1023-970D-4263-943C-5782C55773D9}" srcOrd="0" destOrd="0" presId="urn:microsoft.com/office/officeart/2008/layout/VerticalCurvedList"/>
    <dgm:cxn modelId="{7B89E926-4B47-4305-BC3E-D59EA8162BE2}" type="presOf" srcId="{9DB84DF5-977D-44EE-8D86-69D411B6B006}" destId="{9EEDE969-52A9-48E4-9451-D446B2F9D7C3}" srcOrd="0" destOrd="0" presId="urn:microsoft.com/office/officeart/2008/layout/VerticalCurvedList"/>
    <dgm:cxn modelId="{874C5C4F-AD62-4D18-A87F-47C2A2BEA014}" type="presOf" srcId="{78D96A06-1C7B-4899-9A75-53485BCB4C6F}" destId="{7098B9EB-E8C2-4B0B-80F9-299E30FB0C2C}" srcOrd="0" destOrd="0" presId="urn:microsoft.com/office/officeart/2008/layout/VerticalCurvedList"/>
    <dgm:cxn modelId="{3356EC53-3DB4-4F04-9646-DA23D3AD4942}" srcId="{78D96A06-1C7B-4899-9A75-53485BCB4C6F}" destId="{9DB84DF5-977D-44EE-8D86-69D411B6B006}" srcOrd="5" destOrd="0" parTransId="{9767E4B1-CEA2-4125-A0FE-39DE759043AA}" sibTransId="{C2A1BEAE-E074-411C-A7E9-744C1B722E1F}"/>
    <dgm:cxn modelId="{91C10F75-C865-40B9-B7C4-B83FC707CBC2}" type="presOf" srcId="{DA28197A-6022-4362-A6FE-255AA4027583}" destId="{6EE405E1-0D72-478C-A244-8439DBDBCB66}" srcOrd="0" destOrd="0" presId="urn:microsoft.com/office/officeart/2008/layout/VerticalCurvedList"/>
    <dgm:cxn modelId="{0D2FFF57-DF74-40FF-B9AB-4D482BA385A0}" srcId="{78D96A06-1C7B-4899-9A75-53485BCB4C6F}" destId="{7B5D0085-3279-4C90-B91D-1702C7185038}" srcOrd="4" destOrd="0" parTransId="{9F3D5099-E7A7-40EF-9D39-696B2F0BE12D}" sibTransId="{E103A1AF-19CA-4466-BB3B-F314D146E1D9}"/>
    <dgm:cxn modelId="{FD037C8B-0CFB-480F-AF52-F5930F9E53DA}" srcId="{78D96A06-1C7B-4899-9A75-53485BCB4C6F}" destId="{B12135E5-13BA-45A5-86EF-DEDBAA32F5D3}" srcOrd="0" destOrd="0" parTransId="{B390E55F-3E2E-43ED-8323-481E867A4F26}" sibTransId="{7CC1C77E-8FDA-4EB0-B81E-5E99978A5F37}"/>
    <dgm:cxn modelId="{03BB379C-3E84-4DB8-A4A9-B48C7D4C95E9}" srcId="{78D96A06-1C7B-4899-9A75-53485BCB4C6F}" destId="{3C17802C-55A7-4405-8AFF-1F102E66386C}" srcOrd="2" destOrd="0" parTransId="{A68F3075-CCF0-4AA8-9E0D-3566A0863148}" sibTransId="{609E01D1-18C9-473A-AC32-09585208EA3F}"/>
    <dgm:cxn modelId="{0DB0B0AE-E4D4-4BEE-BBA6-A0490DC1DC01}" type="presOf" srcId="{4E53B8A3-0268-448C-9D39-94F5E5B9F123}" destId="{6E9BDE15-A08E-4A73-8164-8C066FD2BE2A}" srcOrd="0" destOrd="0" presId="urn:microsoft.com/office/officeart/2008/layout/VerticalCurvedList"/>
    <dgm:cxn modelId="{A16859D0-9931-4B09-8A6A-F3E6131E80E9}" type="presOf" srcId="{7CC1C77E-8FDA-4EB0-B81E-5E99978A5F37}" destId="{1EED4AFF-8B18-46F4-957A-D1FBE49E110D}" srcOrd="0" destOrd="0" presId="urn:microsoft.com/office/officeart/2008/layout/VerticalCurvedList"/>
    <dgm:cxn modelId="{1EFF3CE1-8A73-42CD-A66F-7395393D3EF8}" type="presOf" srcId="{3C17802C-55A7-4405-8AFF-1F102E66386C}" destId="{45A5ED6B-D851-4730-8EE0-6E61F96B0D7B}" srcOrd="0" destOrd="0" presId="urn:microsoft.com/office/officeart/2008/layout/VerticalCurvedList"/>
    <dgm:cxn modelId="{DD9106EC-4349-4F18-ACAC-EEF77A80369C}" srcId="{78D96A06-1C7B-4899-9A75-53485BCB4C6F}" destId="{DA28197A-6022-4362-A6FE-255AA4027583}" srcOrd="1" destOrd="0" parTransId="{5F76B24B-140F-4817-99A7-E8B2FBB5885E}" sibTransId="{21A54B72-A1EA-4B61-91FF-49DE9E1AF615}"/>
    <dgm:cxn modelId="{EBBF0FEF-6697-4E3B-B0BC-B4D857AB66FA}" type="presOf" srcId="{B12135E5-13BA-45A5-86EF-DEDBAA32F5D3}" destId="{89104C23-D137-41C4-9146-AD7A4E76CDE7}" srcOrd="0" destOrd="0" presId="urn:microsoft.com/office/officeart/2008/layout/VerticalCurvedList"/>
    <dgm:cxn modelId="{C25073EF-968B-4C6B-8B44-AF6663BD94A4}" srcId="{78D96A06-1C7B-4899-9A75-53485BCB4C6F}" destId="{4E53B8A3-0268-448C-9D39-94F5E5B9F123}" srcOrd="3" destOrd="0" parTransId="{43FA6B94-A306-45AF-BB46-C20EED48E66F}" sibTransId="{2062922B-3129-4AC5-A1D3-4517AAD112D0}"/>
    <dgm:cxn modelId="{1A62BCCA-1801-442E-BBBC-55D58268E41E}" type="presParOf" srcId="{7098B9EB-E8C2-4B0B-80F9-299E30FB0C2C}" destId="{BD90A68B-FAA0-4D45-BD1C-2F4D498B6B4B}" srcOrd="0" destOrd="0" presId="urn:microsoft.com/office/officeart/2008/layout/VerticalCurvedList"/>
    <dgm:cxn modelId="{43CE102F-74E7-40CD-BA2E-A39A9730B146}" type="presParOf" srcId="{BD90A68B-FAA0-4D45-BD1C-2F4D498B6B4B}" destId="{7474E979-E39A-494B-8069-98A060F05060}" srcOrd="0" destOrd="0" presId="urn:microsoft.com/office/officeart/2008/layout/VerticalCurvedList"/>
    <dgm:cxn modelId="{2831737E-AEF4-48DF-8BE4-C0D2686F6344}" type="presParOf" srcId="{7474E979-E39A-494B-8069-98A060F05060}" destId="{39FCDB67-D61A-482C-818E-E9B8EB531530}" srcOrd="0" destOrd="0" presId="urn:microsoft.com/office/officeart/2008/layout/VerticalCurvedList"/>
    <dgm:cxn modelId="{2BB7E633-890F-432D-946E-0178C31B058E}" type="presParOf" srcId="{7474E979-E39A-494B-8069-98A060F05060}" destId="{1EED4AFF-8B18-46F4-957A-D1FBE49E110D}" srcOrd="1" destOrd="0" presId="urn:microsoft.com/office/officeart/2008/layout/VerticalCurvedList"/>
    <dgm:cxn modelId="{B7ACB81A-6B63-4902-B37B-52DBCF1FD020}" type="presParOf" srcId="{7474E979-E39A-494B-8069-98A060F05060}" destId="{C5E4D87E-7D50-4BA1-AD88-8F03452850EE}" srcOrd="2" destOrd="0" presId="urn:microsoft.com/office/officeart/2008/layout/VerticalCurvedList"/>
    <dgm:cxn modelId="{5FD8B5D6-2FD9-48C9-B632-D8FF32C567A4}" type="presParOf" srcId="{7474E979-E39A-494B-8069-98A060F05060}" destId="{6CA47176-D255-46AB-9766-8C1DAD0403E6}" srcOrd="3" destOrd="0" presId="urn:microsoft.com/office/officeart/2008/layout/VerticalCurvedList"/>
    <dgm:cxn modelId="{B66672C9-D7A1-46D6-A33B-30315A891269}" type="presParOf" srcId="{BD90A68B-FAA0-4D45-BD1C-2F4D498B6B4B}" destId="{89104C23-D137-41C4-9146-AD7A4E76CDE7}" srcOrd="1" destOrd="0" presId="urn:microsoft.com/office/officeart/2008/layout/VerticalCurvedList"/>
    <dgm:cxn modelId="{31558389-0230-4A37-9CF3-9DA67A00534B}" type="presParOf" srcId="{BD90A68B-FAA0-4D45-BD1C-2F4D498B6B4B}" destId="{0891C21A-A299-4D3A-B821-8FD7A4484546}" srcOrd="2" destOrd="0" presId="urn:microsoft.com/office/officeart/2008/layout/VerticalCurvedList"/>
    <dgm:cxn modelId="{3CFDCAFE-78A1-4432-99F5-B9777046DA78}" type="presParOf" srcId="{0891C21A-A299-4D3A-B821-8FD7A4484546}" destId="{06C03ADD-66EA-45E6-8F8D-6E4C501029D2}" srcOrd="0" destOrd="0" presId="urn:microsoft.com/office/officeart/2008/layout/VerticalCurvedList"/>
    <dgm:cxn modelId="{C117955C-925C-4551-8BF1-E2C57163AD32}" type="presParOf" srcId="{BD90A68B-FAA0-4D45-BD1C-2F4D498B6B4B}" destId="{6EE405E1-0D72-478C-A244-8439DBDBCB66}" srcOrd="3" destOrd="0" presId="urn:microsoft.com/office/officeart/2008/layout/VerticalCurvedList"/>
    <dgm:cxn modelId="{8F32F48B-7EBA-49A8-A4D2-E49DF6FCDFE8}" type="presParOf" srcId="{BD90A68B-FAA0-4D45-BD1C-2F4D498B6B4B}" destId="{A7730BB1-74D4-4B00-8F3C-958846BEC75C}" srcOrd="4" destOrd="0" presId="urn:microsoft.com/office/officeart/2008/layout/VerticalCurvedList"/>
    <dgm:cxn modelId="{0763DDC8-5486-4E7A-B528-058B337249AF}" type="presParOf" srcId="{A7730BB1-74D4-4B00-8F3C-958846BEC75C}" destId="{B7B618D6-8F8E-4260-B813-F8176489DBF9}" srcOrd="0" destOrd="0" presId="urn:microsoft.com/office/officeart/2008/layout/VerticalCurvedList"/>
    <dgm:cxn modelId="{B642FD83-D355-4453-8773-2511438FA8AD}" type="presParOf" srcId="{BD90A68B-FAA0-4D45-BD1C-2F4D498B6B4B}" destId="{45A5ED6B-D851-4730-8EE0-6E61F96B0D7B}" srcOrd="5" destOrd="0" presId="urn:microsoft.com/office/officeart/2008/layout/VerticalCurvedList"/>
    <dgm:cxn modelId="{5D9CF0E5-2FE9-4454-AB89-9C484A360691}" type="presParOf" srcId="{BD90A68B-FAA0-4D45-BD1C-2F4D498B6B4B}" destId="{9D414E2F-9689-4650-BD56-08D9B811D037}" srcOrd="6" destOrd="0" presId="urn:microsoft.com/office/officeart/2008/layout/VerticalCurvedList"/>
    <dgm:cxn modelId="{F865F0FC-7467-4DD8-ADBE-1560A33B724D}" type="presParOf" srcId="{9D414E2F-9689-4650-BD56-08D9B811D037}" destId="{317F68C6-83E5-47AD-B01D-6B56CD967F45}" srcOrd="0" destOrd="0" presId="urn:microsoft.com/office/officeart/2008/layout/VerticalCurvedList"/>
    <dgm:cxn modelId="{C0A64B08-003B-437E-A562-99D6454F7A59}" type="presParOf" srcId="{BD90A68B-FAA0-4D45-BD1C-2F4D498B6B4B}" destId="{6E9BDE15-A08E-4A73-8164-8C066FD2BE2A}" srcOrd="7" destOrd="0" presId="urn:microsoft.com/office/officeart/2008/layout/VerticalCurvedList"/>
    <dgm:cxn modelId="{F1CEFAFD-A5D9-4915-9E0E-5B30461ED7CB}" type="presParOf" srcId="{BD90A68B-FAA0-4D45-BD1C-2F4D498B6B4B}" destId="{82C760FE-29BE-4A45-9940-E84109D202DB}" srcOrd="8" destOrd="0" presId="urn:microsoft.com/office/officeart/2008/layout/VerticalCurvedList"/>
    <dgm:cxn modelId="{6A81304F-8F70-4F6E-B42C-22FDB6997A66}" type="presParOf" srcId="{82C760FE-29BE-4A45-9940-E84109D202DB}" destId="{B38661FF-3991-4D7E-AA2F-AFE193304FD3}" srcOrd="0" destOrd="0" presId="urn:microsoft.com/office/officeart/2008/layout/VerticalCurvedList"/>
    <dgm:cxn modelId="{7EF97663-DD48-4868-909B-F40D671021A3}" type="presParOf" srcId="{BD90A68B-FAA0-4D45-BD1C-2F4D498B6B4B}" destId="{176B1023-970D-4263-943C-5782C55773D9}" srcOrd="9" destOrd="0" presId="urn:microsoft.com/office/officeart/2008/layout/VerticalCurvedList"/>
    <dgm:cxn modelId="{873E8402-B39D-4C53-92D7-D66FDC1BF8D7}" type="presParOf" srcId="{BD90A68B-FAA0-4D45-BD1C-2F4D498B6B4B}" destId="{0C869559-B620-4DE3-B3EA-4315AC6B2539}" srcOrd="10" destOrd="0" presId="urn:microsoft.com/office/officeart/2008/layout/VerticalCurvedList"/>
    <dgm:cxn modelId="{F93ED13E-5A7D-40F3-BB2B-244B56C10208}" type="presParOf" srcId="{0C869559-B620-4DE3-B3EA-4315AC6B2539}" destId="{EF3A398D-8242-4FE0-808E-8FFDBD394FE5}" srcOrd="0" destOrd="0" presId="urn:microsoft.com/office/officeart/2008/layout/VerticalCurvedList"/>
    <dgm:cxn modelId="{9EE5FEC6-1C26-4247-8C0A-40A8716DE201}" type="presParOf" srcId="{BD90A68B-FAA0-4D45-BD1C-2F4D498B6B4B}" destId="{9EEDE969-52A9-48E4-9451-D446B2F9D7C3}" srcOrd="11" destOrd="0" presId="urn:microsoft.com/office/officeart/2008/layout/VerticalCurvedList"/>
    <dgm:cxn modelId="{9A53124A-3DA5-4EF8-A2AF-70185A58C44B}" type="presParOf" srcId="{BD90A68B-FAA0-4D45-BD1C-2F4D498B6B4B}" destId="{83AAB355-F914-4899-958F-28DAF8FFFB55}" srcOrd="12" destOrd="0" presId="urn:microsoft.com/office/officeart/2008/layout/VerticalCurvedList"/>
    <dgm:cxn modelId="{6D917FD6-D79B-4E1E-AC46-3F2BA1EA1709}" type="presParOf" srcId="{83AAB355-F914-4899-958F-28DAF8FFFB55}" destId="{4EC40DA8-6CAC-4E70-B1D8-EECB54E9ABA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D4AFF-8B18-46F4-957A-D1FBE49E110D}">
      <dsp:nvSpPr>
        <dsp:cNvPr id="0" name=""/>
        <dsp:cNvSpPr/>
      </dsp:nvSpPr>
      <dsp:spPr>
        <a:xfrm>
          <a:off x="-2651686" y="-409073"/>
          <a:ext cx="3165088" cy="3165088"/>
        </a:xfrm>
        <a:prstGeom prst="blockArc">
          <a:avLst>
            <a:gd name="adj1" fmla="val 18900000"/>
            <a:gd name="adj2" fmla="val 2700000"/>
            <a:gd name="adj3" fmla="val 68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04C23-D137-41C4-9146-AD7A4E76CDE7}">
      <dsp:nvSpPr>
        <dsp:cNvPr id="0" name=""/>
        <dsp:cNvSpPr/>
      </dsp:nvSpPr>
      <dsp:spPr>
        <a:xfrm>
          <a:off x="193135" y="118714"/>
          <a:ext cx="2833451" cy="247085"/>
        </a:xfrm>
        <a:prstGeom prst="rect">
          <a:avLst/>
        </a:prstGeom>
        <a:solidFill>
          <a:srgbClr val="0033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124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200" kern="1200" dirty="0"/>
            <a:t>Fundada en Malasia en 1995</a:t>
          </a:r>
        </a:p>
      </dsp:txBody>
      <dsp:txXfrm>
        <a:off x="193135" y="118714"/>
        <a:ext cx="2833451" cy="247085"/>
      </dsp:txXfrm>
    </dsp:sp>
    <dsp:sp modelId="{06C03ADD-66EA-45E6-8F8D-6E4C501029D2}">
      <dsp:nvSpPr>
        <dsp:cNvPr id="0" name=""/>
        <dsp:cNvSpPr/>
      </dsp:nvSpPr>
      <dsp:spPr>
        <a:xfrm>
          <a:off x="38820" y="92704"/>
          <a:ext cx="308857" cy="3088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405E1-0D72-478C-A244-8439DBDBCB66}">
      <dsp:nvSpPr>
        <dsp:cNvPr id="0" name=""/>
        <dsp:cNvSpPr/>
      </dsp:nvSpPr>
      <dsp:spPr>
        <a:xfrm>
          <a:off x="396388" y="489296"/>
          <a:ext cx="2630206" cy="247085"/>
        </a:xfrm>
        <a:prstGeom prst="rect">
          <a:avLst/>
        </a:prstGeom>
        <a:solidFill>
          <a:srgbClr val="0033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124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200" kern="1200" dirty="0"/>
            <a:t>Con Presencia en mas de 75 Países</a:t>
          </a:r>
        </a:p>
      </dsp:txBody>
      <dsp:txXfrm>
        <a:off x="396388" y="489296"/>
        <a:ext cx="2630206" cy="247085"/>
      </dsp:txXfrm>
    </dsp:sp>
    <dsp:sp modelId="{B7B618D6-8F8E-4260-B813-F8176489DBF9}">
      <dsp:nvSpPr>
        <dsp:cNvPr id="0" name=""/>
        <dsp:cNvSpPr/>
      </dsp:nvSpPr>
      <dsp:spPr>
        <a:xfrm>
          <a:off x="242065" y="463286"/>
          <a:ext cx="308857" cy="3088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5ED6B-D851-4730-8EE0-6E61F96B0D7B}">
      <dsp:nvSpPr>
        <dsp:cNvPr id="0" name=""/>
        <dsp:cNvSpPr/>
      </dsp:nvSpPr>
      <dsp:spPr>
        <a:xfrm>
          <a:off x="489762" y="862448"/>
          <a:ext cx="2537267" cy="247085"/>
        </a:xfrm>
        <a:prstGeom prst="rect">
          <a:avLst/>
        </a:prstGeom>
        <a:solidFill>
          <a:srgbClr val="0033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124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200" kern="1200" dirty="0"/>
            <a:t>Presidida por Mr. Leow Soon Seng</a:t>
          </a:r>
        </a:p>
      </dsp:txBody>
      <dsp:txXfrm>
        <a:off x="489762" y="862448"/>
        <a:ext cx="2537267" cy="247085"/>
      </dsp:txXfrm>
    </dsp:sp>
    <dsp:sp modelId="{317F68C6-83E5-47AD-B01D-6B56CD967F45}">
      <dsp:nvSpPr>
        <dsp:cNvPr id="0" name=""/>
        <dsp:cNvSpPr/>
      </dsp:nvSpPr>
      <dsp:spPr>
        <a:xfrm>
          <a:off x="335004" y="833868"/>
          <a:ext cx="308857" cy="3088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BDE15-A08E-4A73-8164-8C066FD2BE2A}">
      <dsp:nvSpPr>
        <dsp:cNvPr id="0" name=""/>
        <dsp:cNvSpPr/>
      </dsp:nvSpPr>
      <dsp:spPr>
        <a:xfrm>
          <a:off x="489433" y="1235101"/>
          <a:ext cx="2537267" cy="247085"/>
        </a:xfrm>
        <a:prstGeom prst="rect">
          <a:avLst/>
        </a:prstGeom>
        <a:solidFill>
          <a:srgbClr val="0033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124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100" kern="1200" dirty="0"/>
            <a:t>En El Salvador desde 2013 Col. Escalón</a:t>
          </a:r>
        </a:p>
      </dsp:txBody>
      <dsp:txXfrm>
        <a:off x="489433" y="1235101"/>
        <a:ext cx="2537267" cy="247085"/>
      </dsp:txXfrm>
    </dsp:sp>
    <dsp:sp modelId="{B38661FF-3991-4D7E-AA2F-AFE193304FD3}">
      <dsp:nvSpPr>
        <dsp:cNvPr id="0" name=""/>
        <dsp:cNvSpPr/>
      </dsp:nvSpPr>
      <dsp:spPr>
        <a:xfrm>
          <a:off x="335004" y="1204215"/>
          <a:ext cx="308857" cy="3088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B1023-970D-4263-943C-5782C55773D9}">
      <dsp:nvSpPr>
        <dsp:cNvPr id="0" name=""/>
        <dsp:cNvSpPr/>
      </dsp:nvSpPr>
      <dsp:spPr>
        <a:xfrm>
          <a:off x="396494" y="1605683"/>
          <a:ext cx="2630206" cy="247085"/>
        </a:xfrm>
        <a:prstGeom prst="rect">
          <a:avLst/>
        </a:prstGeom>
        <a:solidFill>
          <a:srgbClr val="0033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124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200" kern="1200" dirty="0"/>
            <a:t>Miembro de la cámara de Comercio</a:t>
          </a:r>
        </a:p>
      </dsp:txBody>
      <dsp:txXfrm>
        <a:off x="396494" y="1605683"/>
        <a:ext cx="2630206" cy="247085"/>
      </dsp:txXfrm>
    </dsp:sp>
    <dsp:sp modelId="{EF3A398D-8242-4FE0-808E-8FFDBD394FE5}">
      <dsp:nvSpPr>
        <dsp:cNvPr id="0" name=""/>
        <dsp:cNvSpPr/>
      </dsp:nvSpPr>
      <dsp:spPr>
        <a:xfrm>
          <a:off x="242065" y="1574797"/>
          <a:ext cx="308857" cy="3088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EDE969-52A9-48E4-9451-D446B2F9D7C3}">
      <dsp:nvSpPr>
        <dsp:cNvPr id="0" name=""/>
        <dsp:cNvSpPr/>
      </dsp:nvSpPr>
      <dsp:spPr>
        <a:xfrm>
          <a:off x="193249" y="1976265"/>
          <a:ext cx="2833451" cy="247085"/>
        </a:xfrm>
        <a:prstGeom prst="rect">
          <a:avLst/>
        </a:prstGeom>
        <a:solidFill>
          <a:srgbClr val="0033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124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200" kern="1200" dirty="0"/>
            <a:t>Convenios Logísticos y Financieros</a:t>
          </a:r>
        </a:p>
      </dsp:txBody>
      <dsp:txXfrm>
        <a:off x="193249" y="1976265"/>
        <a:ext cx="2833451" cy="247085"/>
      </dsp:txXfrm>
    </dsp:sp>
    <dsp:sp modelId="{4EC40DA8-6CAC-4E70-B1D8-EECB54E9ABAE}">
      <dsp:nvSpPr>
        <dsp:cNvPr id="0" name=""/>
        <dsp:cNvSpPr/>
      </dsp:nvSpPr>
      <dsp:spPr>
        <a:xfrm>
          <a:off x="38820" y="1945379"/>
          <a:ext cx="308857" cy="3088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9B6A3-3424-4004-ABCA-741D7E0F8C13}" type="datetimeFigureOut">
              <a:rPr lang="es-SV" smtClean="0"/>
              <a:t>29/8/2022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370C4-7D56-4CDE-8FF6-12EFCB6B0F5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2258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B23E4-9D4B-3583-68FF-AED24DE69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4FE0D2-FD68-FE79-5E0C-E090C789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8577A4-DB64-96B8-43FF-4F8612E07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B9C4-5685-4AC1-9571-CEF83E4E6B77}" type="datetimeFigureOut">
              <a:rPr lang="es-SV" smtClean="0"/>
              <a:t>29/8/2022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C90108-12B8-AFA0-4341-BBC3E1C2C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E4E1F2-71E2-A156-8C79-56A93822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6542-69A0-495B-86D6-69B070D330E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9101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739DF-368F-B31F-E988-BF045021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7804AB-FE57-E980-7C52-48CB0038F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C991D5-4217-1E4F-E3ED-8732885A4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B9C4-5685-4AC1-9571-CEF83E4E6B77}" type="datetimeFigureOut">
              <a:rPr lang="es-SV" smtClean="0"/>
              <a:t>29/8/2022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C53B94-6A91-A7DB-AD2A-093FBE09A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488E6D-136B-F4F4-F8B0-343920ED5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6542-69A0-495B-86D6-69B070D330E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0942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EA09471-7E33-B166-DFD9-E7E2676A9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43EFDE-0034-E4ED-54FB-224EABF8C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CE20D0-7CBE-73F4-C10B-4BFB8B2D4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B9C4-5685-4AC1-9571-CEF83E4E6B77}" type="datetimeFigureOut">
              <a:rPr lang="es-SV" smtClean="0"/>
              <a:t>29/8/2022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DA139A-3EBB-2FE4-ECB8-9293F503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1450BB-C3BD-C767-A710-F17BE3973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6542-69A0-495B-86D6-69B070D330E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734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2BF0AF-999C-2E03-3037-5531CBEE4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22BEBD-32AA-58C3-6344-478C6B094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62B3CE-D695-6F5C-2930-74C536713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B9C4-5685-4AC1-9571-CEF83E4E6B77}" type="datetimeFigureOut">
              <a:rPr lang="es-SV" smtClean="0"/>
              <a:t>29/8/2022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F6E6B3-AFB9-23CF-CA26-A8E749367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5A18F5-61B7-FB7C-7992-49084556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6542-69A0-495B-86D6-69B070D330E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401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0FA78-5413-2A58-857A-F9A43C04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173BE2-54CB-1C7D-3D57-43B6222B0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7BA1E2-10D5-5905-F028-C712D9C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B9C4-5685-4AC1-9571-CEF83E4E6B77}" type="datetimeFigureOut">
              <a:rPr lang="es-SV" smtClean="0"/>
              <a:t>29/8/2022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3507DF-D928-A3E8-CF40-5D5ED6EFD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090DED-D1DB-A353-7FB0-194C6EDC7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6542-69A0-495B-86D6-69B070D330E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7602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47E27-7DBC-C790-A5A0-370CF25C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BA7EF8-A84E-A460-B8E6-F4D3F5F00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87F5E9-3EAC-F472-C2C5-2EBF3BA82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14DF0F-FB86-B6FC-956F-4C177C911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B9C4-5685-4AC1-9571-CEF83E4E6B77}" type="datetimeFigureOut">
              <a:rPr lang="es-SV" smtClean="0"/>
              <a:t>29/8/2022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834B19-97EF-51A2-82C1-1FE54F39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78FD93-D6AE-06F4-0C67-11471EACB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6542-69A0-495B-86D6-69B070D330E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0681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37B338-6E17-F9E5-6C2C-2C428CE7A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607E1E-BA45-ADC7-788A-89CB8F6D9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5E2889-0004-A925-2B34-F4F90ABDD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EA4F05-9C83-B29D-2002-49BC6B19E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A73900-B896-5E8C-14F0-E7A182A44A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C63D7DF-BA02-644D-F531-6C4D60F09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B9C4-5685-4AC1-9571-CEF83E4E6B77}" type="datetimeFigureOut">
              <a:rPr lang="es-SV" smtClean="0"/>
              <a:t>29/8/2022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12F2D8-259B-0774-9ECE-F09867D9C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EA21B39-987C-8F5F-FC81-E8CA6206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6542-69A0-495B-86D6-69B070D330E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7556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11588-F07E-5F4B-A414-B91F5B93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44A6D4A-6491-C075-4982-52C236887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B9C4-5685-4AC1-9571-CEF83E4E6B77}" type="datetimeFigureOut">
              <a:rPr lang="es-SV" smtClean="0"/>
              <a:t>29/8/2022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C7A700-5590-D218-9986-9A3197702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79B7B99-5B4A-3522-F8E5-3C99D492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6542-69A0-495B-86D6-69B070D330E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2912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7D5C5D3-8996-0EDB-03DB-9B8606F95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B9C4-5685-4AC1-9571-CEF83E4E6B77}" type="datetimeFigureOut">
              <a:rPr lang="es-SV" smtClean="0"/>
              <a:t>29/8/2022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521628-1D79-DEA6-80A7-F83D0425C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B80729-30BA-8576-8D2F-F3182B89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6542-69A0-495B-86D6-69B070D330E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6242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98E3D-D2C2-BE8C-19B3-669A04A08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DA4F6D-FCFF-7E99-7E0C-31C1BF444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4F6BE-79DC-BC97-065D-54FCA5BC5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15400D-2455-5898-9C69-C85BBD82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B9C4-5685-4AC1-9571-CEF83E4E6B77}" type="datetimeFigureOut">
              <a:rPr lang="es-SV" smtClean="0"/>
              <a:t>29/8/2022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6E5125-E8B8-028D-BE72-8BE38C7D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13B3CE-F1BF-518A-9D8E-CEBFD1BC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6542-69A0-495B-86D6-69B070D330E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515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3CCAD-23A2-1903-2A66-51E9FBF99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EBB1CF7-C436-2242-AA8F-A0AA8D0133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6A992A-0968-A54D-5892-73BC58FCF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ADB81E-6B58-9F21-5C45-E634E2961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B9C4-5685-4AC1-9571-CEF83E4E6B77}" type="datetimeFigureOut">
              <a:rPr lang="es-SV" smtClean="0"/>
              <a:t>29/8/2022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E49F6A-2AE8-0F07-9BD8-605B9247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C1F2C6-8C76-5A9B-A872-DBF1A01F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6542-69A0-495B-86D6-69B070D330E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1894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3DAE9C-E6A6-8FCD-3D89-254C59ABC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E36EE7-6157-D2AC-5AAD-0B2D20FD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172197-C9F4-B52E-3DB4-58D411144F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0B9C4-5685-4AC1-9571-CEF83E4E6B77}" type="datetimeFigureOut">
              <a:rPr lang="es-SV" smtClean="0"/>
              <a:t>29/8/2022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680FFF-2F5C-075B-31D9-600912874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48A7F8-04E7-D445-2408-942E2AA66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A6542-69A0-495B-86D6-69B070D330E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9769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3.wdp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21" Type="http://schemas.openxmlformats.org/officeDocument/2006/relationships/image" Target="../media/image10.jpg"/><Relationship Id="rId34" Type="http://schemas.openxmlformats.org/officeDocument/2006/relationships/image" Target="../media/image23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4.png"/><Relationship Id="rId17" Type="http://schemas.microsoft.com/office/2007/relationships/hdphoto" Target="../media/hdphoto5.wdp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38" Type="http://schemas.openxmlformats.org/officeDocument/2006/relationships/image" Target="../media/image27.svg"/><Relationship Id="rId2" Type="http://schemas.openxmlformats.org/officeDocument/2006/relationships/image" Target="../media/image1.png"/><Relationship Id="rId16" Type="http://schemas.openxmlformats.org/officeDocument/2006/relationships/image" Target="../media/image6.png"/><Relationship Id="rId20" Type="http://schemas.openxmlformats.org/officeDocument/2006/relationships/image" Target="../media/image9.jpe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diagramLayout" Target="../diagrams/layout1.xml"/><Relationship Id="rId15" Type="http://schemas.microsoft.com/office/2007/relationships/hdphoto" Target="../media/hdphoto4.wdp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microsoft.com/office/2007/relationships/hdphoto" Target="../media/hdphoto2.wdp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Relationship Id="rId14" Type="http://schemas.openxmlformats.org/officeDocument/2006/relationships/image" Target="../media/image5.png"/><Relationship Id="rId22" Type="http://schemas.openxmlformats.org/officeDocument/2006/relationships/image" Target="../media/image11.jpe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Relationship Id="rId8" Type="http://schemas.microsoft.com/office/2007/relationships/diagramDrawing" Target="../diagrams/drawing1.xml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11" Type="http://schemas.openxmlformats.org/officeDocument/2006/relationships/image" Target="../media/image32.svg"/><Relationship Id="rId5" Type="http://schemas.openxmlformats.org/officeDocument/2006/relationships/chart" Target="../charts/chart2.xml"/><Relationship Id="rId10" Type="http://schemas.openxmlformats.org/officeDocument/2006/relationships/image" Target="../media/image31.png"/><Relationship Id="rId4" Type="http://schemas.openxmlformats.org/officeDocument/2006/relationships/chart" Target="../charts/chart1.xml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negro punteado Mapa Mundi 144393 Vector en Vecteezy">
            <a:extLst>
              <a:ext uri="{FF2B5EF4-FFF2-40B4-BE49-F238E27FC236}">
                <a16:creationId xmlns:a16="http://schemas.microsoft.com/office/drawing/2014/main" id="{C232FC92-8CA1-0C6C-D89E-CFE61E0A4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alphaModFix am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718" y="-1763750"/>
            <a:ext cx="12746182" cy="806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1F75852E-C8B8-B9B2-9212-FCEF51ACD4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2497643"/>
              </p:ext>
            </p:extLst>
          </p:nvPr>
        </p:nvGraphicFramePr>
        <p:xfrm>
          <a:off x="957941" y="597488"/>
          <a:ext cx="3054768" cy="2346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" name="Imagen 19">
            <a:extLst>
              <a:ext uri="{FF2B5EF4-FFF2-40B4-BE49-F238E27FC236}">
                <a16:creationId xmlns:a16="http://schemas.microsoft.com/office/drawing/2014/main" id="{5C93EFBD-838A-20C8-1270-4096D00DD7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94" t="-17266" b="25865"/>
          <a:stretch/>
        </p:blipFill>
        <p:spPr>
          <a:xfrm>
            <a:off x="990290" y="2598965"/>
            <a:ext cx="321799" cy="21548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3FD2A-B23D-29C6-6D4D-B0AD5FD5A2E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6" y="135175"/>
            <a:ext cx="898926" cy="280866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6F47E86-8176-A392-EC1A-E4E5BE22EEA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3" t="2787" r="10967" b="33211"/>
          <a:stretch/>
        </p:blipFill>
        <p:spPr>
          <a:xfrm>
            <a:off x="1019562" y="763433"/>
            <a:ext cx="268345" cy="16765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AFCFA61-509C-310B-7126-8BF71BB1CC6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58" t="-2940" b="32522"/>
          <a:stretch/>
        </p:blipFill>
        <p:spPr>
          <a:xfrm>
            <a:off x="1206620" y="1099572"/>
            <a:ext cx="265108" cy="25104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23FE738-E0E9-D731-DA2B-72C2B1266C3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brightnessContrast bright="68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28" y="1866235"/>
            <a:ext cx="302246" cy="16765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A30B0B6-2034-F8A8-BB0E-8CF1351F930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29" y="2196373"/>
            <a:ext cx="286550" cy="251048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13C41D3E-1290-8C7A-5899-6DD563AB0722}"/>
              </a:ext>
            </a:extLst>
          </p:cNvPr>
          <p:cNvSpPr txBox="1"/>
          <p:nvPr/>
        </p:nvSpPr>
        <p:spPr>
          <a:xfrm>
            <a:off x="2232012" y="120599"/>
            <a:ext cx="144193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s-SV" sz="1400" b="1" dirty="0">
                <a:solidFill>
                  <a:srgbClr val="003399"/>
                </a:solidFill>
                <a:latin typeface="HelveticaNeueLT Std Med Ext" panose="020B0907040502030204" pitchFamily="34" charset="0"/>
              </a:rPr>
              <a:t>GANO EXCEL</a:t>
            </a:r>
          </a:p>
          <a:p>
            <a:pPr algn="ctr"/>
            <a:r>
              <a:rPr lang="es-SV" sz="1400" b="1" dirty="0">
                <a:solidFill>
                  <a:srgbClr val="003399"/>
                </a:solidFill>
                <a:latin typeface="HelveticaNeueLT Std Med Ext" panose="020B0907040502030204" pitchFamily="34" charset="0"/>
              </a:rPr>
              <a:t>EL SALVADOR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A72EAAD1-42C4-1DCC-5124-79356D45AE6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22"/>
          <a:stretch/>
        </p:blipFill>
        <p:spPr>
          <a:xfrm>
            <a:off x="1420509" y="61519"/>
            <a:ext cx="859722" cy="532886"/>
          </a:xfrm>
          <a:prstGeom prst="rect">
            <a:avLst/>
          </a:prstGeom>
        </p:spPr>
      </p:pic>
      <p:pic>
        <p:nvPicPr>
          <p:cNvPr id="1028" name="Picture 4" descr="Gano Excel Café avellanado, 20 posos|Tazas y platillos| - AliExpress">
            <a:extLst>
              <a:ext uri="{FF2B5EF4-FFF2-40B4-BE49-F238E27FC236}">
                <a16:creationId xmlns:a16="http://schemas.microsoft.com/office/drawing/2014/main" id="{E658B8B7-E9B8-7FA6-F79A-98701AD91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19943" r="26526" b="20011"/>
          <a:stretch/>
        </p:blipFill>
        <p:spPr bwMode="auto">
          <a:xfrm>
            <a:off x="7593560" y="1776797"/>
            <a:ext cx="805838" cy="14932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27" descr="Imagen que contiene interior&#10;&#10;Descripción generada con confianza alta">
            <a:extLst>
              <a:ext uri="{FF2B5EF4-FFF2-40B4-BE49-F238E27FC236}">
                <a16:creationId xmlns:a16="http://schemas.microsoft.com/office/drawing/2014/main" id="{B65E1EDD-347E-F116-E95D-DAB077E0F8A3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804" y="2024373"/>
            <a:ext cx="970068" cy="12953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7 BOX GANO EXCEL CAFE CLASSIC GANODERMA COFFEE 30 SACHETS ( EXPRESS  SHIPPING ) | eBay">
            <a:extLst>
              <a:ext uri="{FF2B5EF4-FFF2-40B4-BE49-F238E27FC236}">
                <a16:creationId xmlns:a16="http://schemas.microsoft.com/office/drawing/2014/main" id="{AB9A13CC-32EC-72D3-474B-45E12B1F30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6" t="40643" r="18001" b="21479"/>
          <a:stretch/>
        </p:blipFill>
        <p:spPr bwMode="auto">
          <a:xfrm>
            <a:off x="10577975" y="2711177"/>
            <a:ext cx="1160868" cy="4532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) Gano Schokolade: Delicioso chocolate nutritivo con Gano...">
            <a:extLst>
              <a:ext uri="{FF2B5EF4-FFF2-40B4-BE49-F238E27FC236}">
                <a16:creationId xmlns:a16="http://schemas.microsoft.com/office/drawing/2014/main" id="{5B531929-A82F-2A25-C7FA-0964FFB2B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538" y="2537574"/>
            <a:ext cx="1444803" cy="7051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5D4DCA61-1B8C-7A43-76B2-F5C9D0F0B37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29022" y="1033779"/>
            <a:ext cx="2092143" cy="1406586"/>
          </a:xfrm>
          <a:prstGeom prst="rect">
            <a:avLst/>
          </a:prstGeom>
        </p:spPr>
      </p:pic>
      <p:sp>
        <p:nvSpPr>
          <p:cNvPr id="30" name="CuadroTexto 1">
            <a:extLst>
              <a:ext uri="{FF2B5EF4-FFF2-40B4-BE49-F238E27FC236}">
                <a16:creationId xmlns:a16="http://schemas.microsoft.com/office/drawing/2014/main" id="{4D80FA9F-8EBE-75DE-D376-1841101A1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4249" y="198329"/>
            <a:ext cx="3199015" cy="9541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s-SV" altLang="en-US" sz="2000" b="1" dirty="0">
                <a:solidFill>
                  <a:srgbClr val="003399"/>
                </a:solidFill>
                <a:latin typeface="HelveticaNeueLT Std Med Ext" panose="020B0907040502030204" pitchFamily="34" charset="0"/>
              </a:rPr>
              <a:t>GANODERMA LUCIDUM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s-SV" altLang="en-US" sz="2000" b="1" dirty="0">
                <a:solidFill>
                  <a:srgbClr val="003399"/>
                </a:solidFill>
                <a:latin typeface="HelveticaNeueLT Std Med Ext" panose="020B0907040502030204" pitchFamily="34" charset="0"/>
              </a:rPr>
              <a:t>  </a:t>
            </a:r>
            <a:r>
              <a:rPr lang="es-SV" altLang="en-US" sz="1600" dirty="0">
                <a:solidFill>
                  <a:schemeClr val="tx1"/>
                </a:solidFill>
                <a:latin typeface="HelveticaNeueLT Std Med Ext" panose="020B0907040502030204" pitchFamily="34" charset="0"/>
              </a:rPr>
              <a:t>200 Nutrientes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s-SV" altLang="en-US" sz="1600" dirty="0">
                <a:solidFill>
                  <a:schemeClr val="tx1"/>
                </a:solidFill>
                <a:latin typeface="HelveticaNeueLT Std Med Ext" panose="020B0907040502030204" pitchFamily="34" charset="0"/>
              </a:rPr>
              <a:t>  150 Antioxidantes</a:t>
            </a:r>
            <a:endParaRPr lang="es-ES" altLang="en-US" sz="1600" dirty="0">
              <a:solidFill>
                <a:schemeClr val="tx1"/>
              </a:solidFill>
              <a:latin typeface="HelveticaNeueLT Std Med Ext" panose="020B090704050203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8B11C45-9847-74D0-01AB-997624787307}"/>
              </a:ext>
            </a:extLst>
          </p:cNvPr>
          <p:cNvSpPr txBox="1"/>
          <p:nvPr/>
        </p:nvSpPr>
        <p:spPr>
          <a:xfrm>
            <a:off x="10517532" y="726870"/>
            <a:ext cx="1808296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SV" dirty="0">
                <a:solidFill>
                  <a:srgbClr val="003399"/>
                </a:solidFill>
                <a:cs typeface="Aharoni" panose="02010803020104030203" pitchFamily="2" charset="-79"/>
              </a:rPr>
              <a:t>Detecta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SV" dirty="0">
                <a:solidFill>
                  <a:srgbClr val="003399"/>
                </a:solidFill>
                <a:cs typeface="Aharoni" panose="02010803020104030203" pitchFamily="2" charset="-79"/>
              </a:rPr>
              <a:t>Limpia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SV" dirty="0">
                <a:solidFill>
                  <a:srgbClr val="003399"/>
                </a:solidFill>
                <a:cs typeface="Aharoni" panose="02010803020104030203" pitchFamily="2" charset="-79"/>
              </a:rPr>
              <a:t>Regula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SV" dirty="0">
                <a:solidFill>
                  <a:srgbClr val="003399"/>
                </a:solidFill>
                <a:cs typeface="Aharoni" panose="02010803020104030203" pitchFamily="2" charset="-79"/>
              </a:rPr>
              <a:t>Recupera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SV" dirty="0">
                <a:solidFill>
                  <a:srgbClr val="003399"/>
                </a:solidFill>
                <a:cs typeface="Aharoni" panose="02010803020104030203" pitchFamily="2" charset="-79"/>
              </a:rPr>
              <a:t>Renueva</a:t>
            </a:r>
          </a:p>
        </p:txBody>
      </p:sp>
      <p:sp>
        <p:nvSpPr>
          <p:cNvPr id="3" name="Diagrama de flujo: conector 2">
            <a:extLst>
              <a:ext uri="{FF2B5EF4-FFF2-40B4-BE49-F238E27FC236}">
                <a16:creationId xmlns:a16="http://schemas.microsoft.com/office/drawing/2014/main" id="{7CB8E1AC-E77D-3435-2457-DBEAEEA02271}"/>
              </a:ext>
            </a:extLst>
          </p:cNvPr>
          <p:cNvSpPr/>
          <p:nvPr/>
        </p:nvSpPr>
        <p:spPr>
          <a:xfrm>
            <a:off x="5551935" y="1098701"/>
            <a:ext cx="1229859" cy="1229859"/>
          </a:xfrm>
          <a:prstGeom prst="flowChartConnector">
            <a:avLst/>
          </a:prstGeom>
          <a:gradFill flip="none" rotWithShape="1">
            <a:gsLst>
              <a:gs pos="0">
                <a:srgbClr val="0033CC"/>
              </a:gs>
              <a:gs pos="31000">
                <a:srgbClr val="003399"/>
              </a:gs>
              <a:gs pos="59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 w="5715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SV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Diagrama de flujo: conector 6">
            <a:extLst>
              <a:ext uri="{FF2B5EF4-FFF2-40B4-BE49-F238E27FC236}">
                <a16:creationId xmlns:a16="http://schemas.microsoft.com/office/drawing/2014/main" id="{C90E0249-1EBA-0458-27BD-C3A2BF2599BB}"/>
              </a:ext>
            </a:extLst>
          </p:cNvPr>
          <p:cNvSpPr/>
          <p:nvPr/>
        </p:nvSpPr>
        <p:spPr>
          <a:xfrm>
            <a:off x="4977940" y="2951016"/>
            <a:ext cx="452610" cy="452610"/>
          </a:xfrm>
          <a:prstGeom prst="flowChartConnector">
            <a:avLst/>
          </a:prstGeom>
          <a:gradFill flip="none" rotWithShape="1">
            <a:gsLst>
              <a:gs pos="0">
                <a:srgbClr val="0033CC"/>
              </a:gs>
              <a:gs pos="31000">
                <a:srgbClr val="003399"/>
              </a:gs>
              <a:gs pos="59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 w="1905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SV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Diagrama de flujo: conector 8">
            <a:extLst>
              <a:ext uri="{FF2B5EF4-FFF2-40B4-BE49-F238E27FC236}">
                <a16:creationId xmlns:a16="http://schemas.microsoft.com/office/drawing/2014/main" id="{76B245AC-8108-EE7E-E2D3-6EA478F573C5}"/>
              </a:ext>
            </a:extLst>
          </p:cNvPr>
          <p:cNvSpPr/>
          <p:nvPr/>
        </p:nvSpPr>
        <p:spPr>
          <a:xfrm>
            <a:off x="4983592" y="101489"/>
            <a:ext cx="452610" cy="452610"/>
          </a:xfrm>
          <a:prstGeom prst="flowChartConnector">
            <a:avLst/>
          </a:prstGeom>
          <a:gradFill flip="none" rotWithShape="1">
            <a:gsLst>
              <a:gs pos="0">
                <a:srgbClr val="0033CC"/>
              </a:gs>
              <a:gs pos="31000">
                <a:srgbClr val="003399"/>
              </a:gs>
              <a:gs pos="59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 w="1905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SV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597096DE-002E-2EB5-56B8-57F474D5C2D0}"/>
              </a:ext>
            </a:extLst>
          </p:cNvPr>
          <p:cNvSpPr/>
          <p:nvPr/>
        </p:nvSpPr>
        <p:spPr>
          <a:xfrm>
            <a:off x="4559185" y="491617"/>
            <a:ext cx="452610" cy="452610"/>
          </a:xfrm>
          <a:prstGeom prst="flowChartConnector">
            <a:avLst/>
          </a:prstGeom>
          <a:gradFill flip="none" rotWithShape="1">
            <a:gsLst>
              <a:gs pos="0">
                <a:srgbClr val="0033CC"/>
              </a:gs>
              <a:gs pos="31000">
                <a:srgbClr val="003399"/>
              </a:gs>
              <a:gs pos="59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 w="1905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SV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Diagrama de flujo: conector 10">
            <a:extLst>
              <a:ext uri="{FF2B5EF4-FFF2-40B4-BE49-F238E27FC236}">
                <a16:creationId xmlns:a16="http://schemas.microsoft.com/office/drawing/2014/main" id="{AE529463-52D1-6571-3E2F-699A46FF9DD6}"/>
              </a:ext>
            </a:extLst>
          </p:cNvPr>
          <p:cNvSpPr/>
          <p:nvPr/>
        </p:nvSpPr>
        <p:spPr>
          <a:xfrm>
            <a:off x="4247154" y="986301"/>
            <a:ext cx="452610" cy="452610"/>
          </a:xfrm>
          <a:prstGeom prst="flowChartConnector">
            <a:avLst/>
          </a:prstGeom>
          <a:gradFill flip="none" rotWithShape="1">
            <a:gsLst>
              <a:gs pos="0">
                <a:srgbClr val="0033CC"/>
              </a:gs>
              <a:gs pos="31000">
                <a:srgbClr val="003399"/>
              </a:gs>
              <a:gs pos="59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 w="1905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SV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1E3B2316-F477-7490-EB5A-15260AEC3345}"/>
              </a:ext>
            </a:extLst>
          </p:cNvPr>
          <p:cNvSpPr/>
          <p:nvPr/>
        </p:nvSpPr>
        <p:spPr>
          <a:xfrm>
            <a:off x="4053496" y="1527679"/>
            <a:ext cx="452610" cy="452610"/>
          </a:xfrm>
          <a:prstGeom prst="flowChartConnector">
            <a:avLst/>
          </a:prstGeom>
          <a:gradFill flip="none" rotWithShape="1">
            <a:gsLst>
              <a:gs pos="0">
                <a:srgbClr val="0033CC"/>
              </a:gs>
              <a:gs pos="31000">
                <a:srgbClr val="003399"/>
              </a:gs>
              <a:gs pos="59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 w="1905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SV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Diagrama de flujo: conector 12">
            <a:extLst>
              <a:ext uri="{FF2B5EF4-FFF2-40B4-BE49-F238E27FC236}">
                <a16:creationId xmlns:a16="http://schemas.microsoft.com/office/drawing/2014/main" id="{971C9E9E-2FC9-B3B9-FE46-104B5B0FCFBC}"/>
              </a:ext>
            </a:extLst>
          </p:cNvPr>
          <p:cNvSpPr/>
          <p:nvPr/>
        </p:nvSpPr>
        <p:spPr>
          <a:xfrm>
            <a:off x="4235804" y="2077800"/>
            <a:ext cx="452610" cy="452610"/>
          </a:xfrm>
          <a:prstGeom prst="flowChartConnector">
            <a:avLst/>
          </a:prstGeom>
          <a:gradFill flip="none" rotWithShape="1">
            <a:gsLst>
              <a:gs pos="0">
                <a:srgbClr val="0033CC"/>
              </a:gs>
              <a:gs pos="31000">
                <a:srgbClr val="003399"/>
              </a:gs>
              <a:gs pos="59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 w="1905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SV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Diagrama de flujo: conector 13">
            <a:extLst>
              <a:ext uri="{FF2B5EF4-FFF2-40B4-BE49-F238E27FC236}">
                <a16:creationId xmlns:a16="http://schemas.microsoft.com/office/drawing/2014/main" id="{A2F30DE3-B998-998B-5327-704D225972CA}"/>
              </a:ext>
            </a:extLst>
          </p:cNvPr>
          <p:cNvSpPr/>
          <p:nvPr/>
        </p:nvSpPr>
        <p:spPr>
          <a:xfrm>
            <a:off x="4549670" y="2562696"/>
            <a:ext cx="452610" cy="452610"/>
          </a:xfrm>
          <a:prstGeom prst="flowChartConnector">
            <a:avLst/>
          </a:prstGeom>
          <a:gradFill flip="none" rotWithShape="1">
            <a:gsLst>
              <a:gs pos="0">
                <a:srgbClr val="0033CC"/>
              </a:gs>
              <a:gs pos="31000">
                <a:srgbClr val="003399"/>
              </a:gs>
              <a:gs pos="59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 w="1905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SV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71EC7AA-A7AA-279C-E466-A81C3DDB2509}"/>
              </a:ext>
            </a:extLst>
          </p:cNvPr>
          <p:cNvSpPr txBox="1"/>
          <p:nvPr/>
        </p:nvSpPr>
        <p:spPr>
          <a:xfrm>
            <a:off x="5603398" y="945427"/>
            <a:ext cx="1143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BACAD5A-42DA-6D62-5016-4CA0D6CB0287}"/>
              </a:ext>
            </a:extLst>
          </p:cNvPr>
          <p:cNvSpPr txBox="1"/>
          <p:nvPr/>
        </p:nvSpPr>
        <p:spPr>
          <a:xfrm>
            <a:off x="5659899" y="1831643"/>
            <a:ext cx="1029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SV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Valores</a:t>
            </a:r>
          </a:p>
          <a:p>
            <a:pPr algn="ctr"/>
            <a:r>
              <a:rPr lang="es-SV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61DAE9E-AD5E-B34A-54EC-319DB4DEDA3B}"/>
              </a:ext>
            </a:extLst>
          </p:cNvPr>
          <p:cNvSpPr txBox="1"/>
          <p:nvPr/>
        </p:nvSpPr>
        <p:spPr>
          <a:xfrm>
            <a:off x="5022981" y="96002"/>
            <a:ext cx="37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32BCDA7-93F6-E206-9F42-EE8B0672B00E}"/>
              </a:ext>
            </a:extLst>
          </p:cNvPr>
          <p:cNvSpPr txBox="1"/>
          <p:nvPr/>
        </p:nvSpPr>
        <p:spPr>
          <a:xfrm>
            <a:off x="4600842" y="461865"/>
            <a:ext cx="37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F31086C-E27F-B220-AF70-E7A440C0A5A7}"/>
              </a:ext>
            </a:extLst>
          </p:cNvPr>
          <p:cNvSpPr txBox="1"/>
          <p:nvPr/>
        </p:nvSpPr>
        <p:spPr>
          <a:xfrm>
            <a:off x="4293670" y="998270"/>
            <a:ext cx="37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08A1382-E242-3770-121B-0C835132CA8B}"/>
              </a:ext>
            </a:extLst>
          </p:cNvPr>
          <p:cNvSpPr txBox="1"/>
          <p:nvPr/>
        </p:nvSpPr>
        <p:spPr>
          <a:xfrm>
            <a:off x="4089880" y="1520708"/>
            <a:ext cx="37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B7A11EC4-91A7-0C4A-3750-EFAD8D59A6B7}"/>
              </a:ext>
            </a:extLst>
          </p:cNvPr>
          <p:cNvSpPr txBox="1"/>
          <p:nvPr/>
        </p:nvSpPr>
        <p:spPr>
          <a:xfrm>
            <a:off x="4305205" y="2067914"/>
            <a:ext cx="31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7521456-9D16-AEB7-353A-4327A867FDE7}"/>
              </a:ext>
            </a:extLst>
          </p:cNvPr>
          <p:cNvSpPr txBox="1"/>
          <p:nvPr/>
        </p:nvSpPr>
        <p:spPr>
          <a:xfrm>
            <a:off x="4585776" y="2547654"/>
            <a:ext cx="37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6F3E26E-5617-3006-49C0-95EB0F6EC7E0}"/>
              </a:ext>
            </a:extLst>
          </p:cNvPr>
          <p:cNvSpPr txBox="1"/>
          <p:nvPr/>
        </p:nvSpPr>
        <p:spPr>
          <a:xfrm>
            <a:off x="5025791" y="2948523"/>
            <a:ext cx="37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929ACA0-E2CB-9583-F37B-E48B3EF75DC0}"/>
              </a:ext>
            </a:extLst>
          </p:cNvPr>
          <p:cNvSpPr txBox="1"/>
          <p:nvPr/>
        </p:nvSpPr>
        <p:spPr>
          <a:xfrm>
            <a:off x="5436202" y="188050"/>
            <a:ext cx="1099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Liderazgo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742A4907-9786-5161-DB3B-4F0EF7D24E4D}"/>
              </a:ext>
            </a:extLst>
          </p:cNvPr>
          <p:cNvSpPr txBox="1"/>
          <p:nvPr/>
        </p:nvSpPr>
        <p:spPr>
          <a:xfrm>
            <a:off x="4783439" y="1086784"/>
            <a:ext cx="1195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01B6089B-86B2-928E-C797-710A16F1EF84}"/>
              </a:ext>
            </a:extLst>
          </p:cNvPr>
          <p:cNvSpPr txBox="1"/>
          <p:nvPr/>
        </p:nvSpPr>
        <p:spPr>
          <a:xfrm>
            <a:off x="4570127" y="1640693"/>
            <a:ext cx="1195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Integridad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442F6072-461E-AEBE-CE15-B4BE3D8198E4}"/>
              </a:ext>
            </a:extLst>
          </p:cNvPr>
          <p:cNvSpPr txBox="1"/>
          <p:nvPr/>
        </p:nvSpPr>
        <p:spPr>
          <a:xfrm>
            <a:off x="4845268" y="2166600"/>
            <a:ext cx="1195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32F91802-751F-C320-F271-EAB4297E405E}"/>
              </a:ext>
            </a:extLst>
          </p:cNvPr>
          <p:cNvSpPr txBox="1"/>
          <p:nvPr/>
        </p:nvSpPr>
        <p:spPr>
          <a:xfrm>
            <a:off x="4976811" y="2572054"/>
            <a:ext cx="1195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Excelencia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7C09430B-BBD0-CF13-EE2B-8CECD2DBE54B}"/>
              </a:ext>
            </a:extLst>
          </p:cNvPr>
          <p:cNvSpPr txBox="1"/>
          <p:nvPr/>
        </p:nvSpPr>
        <p:spPr>
          <a:xfrm>
            <a:off x="5422478" y="3037881"/>
            <a:ext cx="1195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659A91-24AF-0A2B-DAC2-94282AC1BAFB}"/>
              </a:ext>
            </a:extLst>
          </p:cNvPr>
          <p:cNvSpPr txBox="1"/>
          <p:nvPr/>
        </p:nvSpPr>
        <p:spPr>
          <a:xfrm>
            <a:off x="5089774" y="651408"/>
            <a:ext cx="1195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</a:t>
            </a:r>
          </a:p>
        </p:txBody>
      </p:sp>
      <p:grpSp>
        <p:nvGrpSpPr>
          <p:cNvPr id="49" name="6 Grupo">
            <a:extLst>
              <a:ext uri="{FF2B5EF4-FFF2-40B4-BE49-F238E27FC236}">
                <a16:creationId xmlns:a16="http://schemas.microsoft.com/office/drawing/2014/main" id="{585F0786-5930-EFD6-A557-37A9D318F918}"/>
              </a:ext>
            </a:extLst>
          </p:cNvPr>
          <p:cNvGrpSpPr/>
          <p:nvPr/>
        </p:nvGrpSpPr>
        <p:grpSpPr>
          <a:xfrm>
            <a:off x="563027" y="4082323"/>
            <a:ext cx="4992546" cy="991362"/>
            <a:chOff x="386907" y="1353849"/>
            <a:chExt cx="8810701" cy="1913460"/>
          </a:xfrm>
        </p:grpSpPr>
        <p:sp>
          <p:nvSpPr>
            <p:cNvPr id="50" name="Shape 119">
              <a:extLst>
                <a:ext uri="{FF2B5EF4-FFF2-40B4-BE49-F238E27FC236}">
                  <a16:creationId xmlns:a16="http://schemas.microsoft.com/office/drawing/2014/main" id="{2B1CF004-8E1C-06DE-E591-B6502A45E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907" y="2381249"/>
              <a:ext cx="1286031" cy="594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rIns="45719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Fábrica</a:t>
              </a:r>
            </a:p>
          </p:txBody>
        </p:sp>
        <p:sp>
          <p:nvSpPr>
            <p:cNvPr id="51" name="Shape 120">
              <a:extLst>
                <a:ext uri="{FF2B5EF4-FFF2-40B4-BE49-F238E27FC236}">
                  <a16:creationId xmlns:a16="http://schemas.microsoft.com/office/drawing/2014/main" id="{5CD12AFB-A7C4-8A8B-9540-FCA861BB2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3358" y="2373183"/>
              <a:ext cx="1686969" cy="594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45719" rIns="45719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Mayorista</a:t>
              </a:r>
            </a:p>
          </p:txBody>
        </p:sp>
        <p:sp>
          <p:nvSpPr>
            <p:cNvPr id="52" name="Shape 121">
              <a:extLst>
                <a:ext uri="{FF2B5EF4-FFF2-40B4-BE49-F238E27FC236}">
                  <a16:creationId xmlns:a16="http://schemas.microsoft.com/office/drawing/2014/main" id="{EA10F7F7-8BE5-3D6E-9F27-15FF1EA9C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9288" y="2381249"/>
              <a:ext cx="1758462" cy="59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rIns="45719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Publicidad</a:t>
              </a:r>
            </a:p>
          </p:txBody>
        </p:sp>
        <p:sp>
          <p:nvSpPr>
            <p:cNvPr id="53" name="Shape 122">
              <a:extLst>
                <a:ext uri="{FF2B5EF4-FFF2-40B4-BE49-F238E27FC236}">
                  <a16:creationId xmlns:a16="http://schemas.microsoft.com/office/drawing/2014/main" id="{027CA427-6825-B889-5ECC-34D2A106B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675" y="2257425"/>
              <a:ext cx="1602417" cy="1009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rIns="45719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Vendedor</a:t>
              </a:r>
            </a:p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Minorista</a:t>
              </a:r>
            </a:p>
          </p:txBody>
        </p:sp>
        <p:sp>
          <p:nvSpPr>
            <p:cNvPr id="54" name="Shape 123">
              <a:extLst>
                <a:ext uri="{FF2B5EF4-FFF2-40B4-BE49-F238E27FC236}">
                  <a16:creationId xmlns:a16="http://schemas.microsoft.com/office/drawing/2014/main" id="{F0F658F6-D3E1-EF03-BC34-6C1F1E8ED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5530" y="2257425"/>
              <a:ext cx="2112078" cy="1009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rIns="45719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Consumidor </a:t>
              </a:r>
            </a:p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final</a:t>
              </a:r>
            </a:p>
          </p:txBody>
        </p:sp>
        <p:pic>
          <p:nvPicPr>
            <p:cNvPr id="55" name="2 Imagen">
              <a:extLst>
                <a:ext uri="{FF2B5EF4-FFF2-40B4-BE49-F238E27FC236}">
                  <a16:creationId xmlns:a16="http://schemas.microsoft.com/office/drawing/2014/main" id="{AFC90A88-BACF-AAC2-25FC-C264C31D7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1052" y="1353849"/>
              <a:ext cx="700986" cy="1035900"/>
            </a:xfrm>
            <a:prstGeom prst="rect">
              <a:avLst/>
            </a:prstGeom>
          </p:spPr>
        </p:pic>
        <p:pic>
          <p:nvPicPr>
            <p:cNvPr id="56" name="3 Imagen">
              <a:extLst>
                <a:ext uri="{FF2B5EF4-FFF2-40B4-BE49-F238E27FC236}">
                  <a16:creationId xmlns:a16="http://schemas.microsoft.com/office/drawing/2014/main" id="{F89AD80E-B252-FDD0-FDAD-1A34FEBD8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2217" y="1373950"/>
              <a:ext cx="1010461" cy="999234"/>
            </a:xfrm>
            <a:prstGeom prst="rect">
              <a:avLst/>
            </a:prstGeom>
          </p:spPr>
        </p:pic>
        <p:pic>
          <p:nvPicPr>
            <p:cNvPr id="57" name="4 Imagen">
              <a:extLst>
                <a:ext uri="{FF2B5EF4-FFF2-40B4-BE49-F238E27FC236}">
                  <a16:creationId xmlns:a16="http://schemas.microsoft.com/office/drawing/2014/main" id="{5B818BCE-9D3E-44FE-60AA-A73ACC76D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1937" y="1448234"/>
              <a:ext cx="851855" cy="880251"/>
            </a:xfrm>
            <a:prstGeom prst="rect">
              <a:avLst/>
            </a:prstGeom>
          </p:spPr>
        </p:pic>
        <p:pic>
          <p:nvPicPr>
            <p:cNvPr id="58" name="1 Imagen">
              <a:extLst>
                <a:ext uri="{FF2B5EF4-FFF2-40B4-BE49-F238E27FC236}">
                  <a16:creationId xmlns:a16="http://schemas.microsoft.com/office/drawing/2014/main" id="{1941F537-5BCA-0951-3EDB-163C19734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272" y="1393828"/>
              <a:ext cx="963794" cy="995922"/>
            </a:xfrm>
            <a:prstGeom prst="rect">
              <a:avLst/>
            </a:prstGeom>
          </p:spPr>
        </p:pic>
        <p:pic>
          <p:nvPicPr>
            <p:cNvPr id="59" name="5 Imagen">
              <a:extLst>
                <a:ext uri="{FF2B5EF4-FFF2-40B4-BE49-F238E27FC236}">
                  <a16:creationId xmlns:a16="http://schemas.microsoft.com/office/drawing/2014/main" id="{46AD0D49-60E2-DE9F-1887-7966D05D0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3853" y="1393828"/>
              <a:ext cx="385934" cy="918527"/>
            </a:xfrm>
            <a:prstGeom prst="rect">
              <a:avLst/>
            </a:prstGeom>
          </p:spPr>
        </p:pic>
      </p:grpSp>
      <p:sp>
        <p:nvSpPr>
          <p:cNvPr id="60" name="Shape 119">
            <a:extLst>
              <a:ext uri="{FF2B5EF4-FFF2-40B4-BE49-F238E27FC236}">
                <a16:creationId xmlns:a16="http://schemas.microsoft.com/office/drawing/2014/main" id="{4A1125F0-BC8B-29EC-50D9-D6312321C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339" y="3631055"/>
            <a:ext cx="41113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eaLnBrk="1">
              <a:spcBef>
                <a:spcPct val="0"/>
              </a:spcBef>
              <a:buSzTx/>
              <a:buFontTx/>
              <a:buNone/>
            </a:pPr>
            <a:r>
              <a:rPr lang="es-CO" altLang="en-US" sz="2000" b="1" dirty="0">
                <a:solidFill>
                  <a:srgbClr val="00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Esquema de Negocio Tradicional</a:t>
            </a:r>
          </a:p>
        </p:txBody>
      </p:sp>
      <p:sp>
        <p:nvSpPr>
          <p:cNvPr id="61" name="Shape 115">
            <a:extLst>
              <a:ext uri="{FF2B5EF4-FFF2-40B4-BE49-F238E27FC236}">
                <a16:creationId xmlns:a16="http://schemas.microsoft.com/office/drawing/2014/main" id="{9DC9E535-08B3-6BDE-46C3-99B32A281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095" y="5027130"/>
            <a:ext cx="3732431" cy="5847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ffectLst>
            <a:outerShdw blurRad="63500" dist="38100" dir="5400000" rotWithShape="0">
              <a:srgbClr val="000000">
                <a:alpha val="39998"/>
              </a:srgbClr>
            </a:outerShdw>
          </a:effectLst>
        </p:spPr>
        <p:txBody>
          <a:bodyPr wrap="square" lIns="45719" rIns="45719" anchor="ctr">
            <a:spAutoFit/>
          </a:bodyPr>
          <a:lstStyle/>
          <a:p>
            <a:pPr algn="ctr" eaLnBrk="1">
              <a:defRPr/>
            </a:pPr>
            <a:r>
              <a:rPr lang="es-ES_tradnl" sz="3200" b="1" dirty="0">
                <a:solidFill>
                  <a:srgbClr val="003399"/>
                </a:solidFill>
                <a:ea typeface="ＭＳ Ｐゴシック" charset="0"/>
                <a:cs typeface="Century Gothic" charset="0"/>
                <a:sym typeface="Century Gothic" charset="0"/>
              </a:rPr>
              <a:t>Network Marketing</a:t>
            </a:r>
            <a:endParaRPr lang="es-ES" sz="3200" b="1" dirty="0">
              <a:solidFill>
                <a:srgbClr val="003399"/>
              </a:solidFill>
              <a:ea typeface="ＭＳ Ｐゴシック" charset="0"/>
              <a:cs typeface="Century Gothic" charset="0"/>
              <a:sym typeface="Century Gothic" charset="0"/>
            </a:endParaRPr>
          </a:p>
        </p:txBody>
      </p:sp>
      <p:pic>
        <p:nvPicPr>
          <p:cNvPr id="62" name="7 Imagen">
            <a:extLst>
              <a:ext uri="{FF2B5EF4-FFF2-40B4-BE49-F238E27FC236}">
                <a16:creationId xmlns:a16="http://schemas.microsoft.com/office/drawing/2014/main" id="{0DA96D3F-F7C5-4B8C-0B41-6C9CBEB2364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51" y="5677124"/>
            <a:ext cx="556257" cy="574799"/>
          </a:xfrm>
          <a:prstGeom prst="rect">
            <a:avLst/>
          </a:prstGeom>
        </p:spPr>
      </p:pic>
      <p:pic>
        <p:nvPicPr>
          <p:cNvPr id="63" name="8 Imagen">
            <a:extLst>
              <a:ext uri="{FF2B5EF4-FFF2-40B4-BE49-F238E27FC236}">
                <a16:creationId xmlns:a16="http://schemas.microsoft.com/office/drawing/2014/main" id="{B7EAEAE0-0A51-FB1E-BCAC-86172B50E61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91" y="5593136"/>
            <a:ext cx="465398" cy="687754"/>
          </a:xfrm>
          <a:prstGeom prst="rect">
            <a:avLst/>
          </a:prstGeom>
        </p:spPr>
      </p:pic>
      <p:pic>
        <p:nvPicPr>
          <p:cNvPr id="1024" name="9 Imagen">
            <a:extLst>
              <a:ext uri="{FF2B5EF4-FFF2-40B4-BE49-F238E27FC236}">
                <a16:creationId xmlns:a16="http://schemas.microsoft.com/office/drawing/2014/main" id="{73922944-F3E7-5D93-A6FE-5DE7F4750AB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019" y="5578163"/>
            <a:ext cx="295762" cy="703917"/>
          </a:xfrm>
          <a:prstGeom prst="rect">
            <a:avLst/>
          </a:prstGeom>
        </p:spPr>
      </p:pic>
      <p:cxnSp>
        <p:nvCxnSpPr>
          <p:cNvPr id="1025" name="37 Conector recto de flecha">
            <a:extLst>
              <a:ext uri="{FF2B5EF4-FFF2-40B4-BE49-F238E27FC236}">
                <a16:creationId xmlns:a16="http://schemas.microsoft.com/office/drawing/2014/main" id="{46F40D56-3323-0216-093A-D9082BDE62B5}"/>
              </a:ext>
            </a:extLst>
          </p:cNvPr>
          <p:cNvCxnSpPr>
            <a:cxnSpLocks/>
          </p:cNvCxnSpPr>
          <p:nvPr/>
        </p:nvCxnSpPr>
        <p:spPr>
          <a:xfrm flipV="1">
            <a:off x="2713210" y="5966464"/>
            <a:ext cx="851980" cy="473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27" name="Shape 123">
            <a:extLst>
              <a:ext uri="{FF2B5EF4-FFF2-40B4-BE49-F238E27FC236}">
                <a16:creationId xmlns:a16="http://schemas.microsoft.com/office/drawing/2014/main" id="{5D432990-86CF-2785-AF4E-C88FD0D94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948" y="6192948"/>
            <a:ext cx="15877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s-CO" altLang="en-US" sz="1400" b="1" dirty="0">
                <a:solidFill>
                  <a:srgbClr val="1D3163"/>
                </a:solidFill>
              </a:rPr>
              <a:t>Vendedor</a:t>
            </a:r>
          </a:p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s-CO" altLang="en-US" sz="1400" b="1" dirty="0">
                <a:solidFill>
                  <a:srgbClr val="1D3163"/>
                </a:solidFill>
              </a:rPr>
              <a:t>Independiente</a:t>
            </a:r>
          </a:p>
        </p:txBody>
      </p:sp>
      <p:sp>
        <p:nvSpPr>
          <p:cNvPr id="1029" name="Shape 123">
            <a:extLst>
              <a:ext uri="{FF2B5EF4-FFF2-40B4-BE49-F238E27FC236}">
                <a16:creationId xmlns:a16="http://schemas.microsoft.com/office/drawing/2014/main" id="{A0B2024E-429E-F112-375D-B1803F8D7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205" y="6299596"/>
            <a:ext cx="19569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s-CO" altLang="en-US" sz="1400" b="1" dirty="0">
                <a:solidFill>
                  <a:srgbClr val="1D3163"/>
                </a:solidFill>
              </a:rPr>
              <a:t>Fábrica  y Compañía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B38E8FED-1830-7764-7A29-9CFB7A9BEBE3}"/>
              </a:ext>
            </a:extLst>
          </p:cNvPr>
          <p:cNvGrpSpPr/>
          <p:nvPr/>
        </p:nvGrpSpPr>
        <p:grpSpPr>
          <a:xfrm>
            <a:off x="6464519" y="3687537"/>
            <a:ext cx="5324076" cy="2873902"/>
            <a:chOff x="6229738" y="3526898"/>
            <a:chExt cx="5781543" cy="3120840"/>
          </a:xfrm>
        </p:grpSpPr>
        <p:pic>
          <p:nvPicPr>
            <p:cNvPr id="1034" name="Imagen 1033">
              <a:extLst>
                <a:ext uri="{FF2B5EF4-FFF2-40B4-BE49-F238E27FC236}">
                  <a16:creationId xmlns:a16="http://schemas.microsoft.com/office/drawing/2014/main" id="{04569539-1F8A-7E56-312A-F78B71E3D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5994" y="4304021"/>
              <a:ext cx="1706014" cy="932897"/>
            </a:xfrm>
            <a:prstGeom prst="rect">
              <a:avLst/>
            </a:prstGeom>
          </p:spPr>
        </p:pic>
        <p:pic>
          <p:nvPicPr>
            <p:cNvPr id="1035" name="Imagen 1034">
              <a:extLst>
                <a:ext uri="{FF2B5EF4-FFF2-40B4-BE49-F238E27FC236}">
                  <a16:creationId xmlns:a16="http://schemas.microsoft.com/office/drawing/2014/main" id="{88F46241-A770-887C-7A62-B16807475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7596" y="5477753"/>
              <a:ext cx="1912179" cy="1169985"/>
            </a:xfrm>
            <a:prstGeom prst="rect">
              <a:avLst/>
            </a:prstGeom>
          </p:spPr>
        </p:pic>
        <p:pic>
          <p:nvPicPr>
            <p:cNvPr id="1036" name="Imagen 1035">
              <a:extLst>
                <a:ext uri="{FF2B5EF4-FFF2-40B4-BE49-F238E27FC236}">
                  <a16:creationId xmlns:a16="http://schemas.microsoft.com/office/drawing/2014/main" id="{67AEE40D-6B1A-753E-0A6D-5E780BBF6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5094" y="5418194"/>
              <a:ext cx="2046187" cy="1200911"/>
            </a:xfrm>
            <a:prstGeom prst="rect">
              <a:avLst/>
            </a:prstGeom>
          </p:spPr>
        </p:pic>
        <p:pic>
          <p:nvPicPr>
            <p:cNvPr id="1037" name="Imagen 1036">
              <a:extLst>
                <a:ext uri="{FF2B5EF4-FFF2-40B4-BE49-F238E27FC236}">
                  <a16:creationId xmlns:a16="http://schemas.microsoft.com/office/drawing/2014/main" id="{9C2778B0-B114-7B83-72F1-0F97EDAEF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6673" y="4354260"/>
              <a:ext cx="1680244" cy="834968"/>
            </a:xfrm>
            <a:prstGeom prst="rect">
              <a:avLst/>
            </a:prstGeom>
          </p:spPr>
        </p:pic>
        <p:pic>
          <p:nvPicPr>
            <p:cNvPr id="1038" name="Imagen 1037">
              <a:extLst>
                <a:ext uri="{FF2B5EF4-FFF2-40B4-BE49-F238E27FC236}">
                  <a16:creationId xmlns:a16="http://schemas.microsoft.com/office/drawing/2014/main" id="{00045F1D-05E1-1474-6600-4F7C49796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8509" y="3526898"/>
              <a:ext cx="4676639" cy="576909"/>
            </a:xfrm>
            <a:prstGeom prst="rect">
              <a:avLst/>
            </a:prstGeom>
          </p:spPr>
        </p:pic>
        <p:pic>
          <p:nvPicPr>
            <p:cNvPr id="1039" name="Imagen 1038">
              <a:extLst>
                <a:ext uri="{FF2B5EF4-FFF2-40B4-BE49-F238E27FC236}">
                  <a16:creationId xmlns:a16="http://schemas.microsoft.com/office/drawing/2014/main" id="{59F4583B-D714-8F5A-C56A-DEB234F7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738" y="5540135"/>
              <a:ext cx="2061649" cy="1092674"/>
            </a:xfrm>
            <a:prstGeom prst="rect">
              <a:avLst/>
            </a:prstGeom>
          </p:spPr>
        </p:pic>
      </p:grpSp>
      <p:pic>
        <p:nvPicPr>
          <p:cNvPr id="1046" name="Gráfico 1045" descr="Diamante con relleno sólido">
            <a:extLst>
              <a:ext uri="{FF2B5EF4-FFF2-40B4-BE49-F238E27FC236}">
                <a16:creationId xmlns:a16="http://schemas.microsoft.com/office/drawing/2014/main" id="{FA3CA93F-2D44-F86F-0949-E6602EAAD9A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295400" y="1447797"/>
            <a:ext cx="315783" cy="315783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E9CA4EC-FCA2-E4C3-C037-9ACB905A6521}"/>
              </a:ext>
            </a:extLst>
          </p:cNvPr>
          <p:cNvCxnSpPr>
            <a:cxnSpLocks/>
            <a:stCxn id="60" idx="1"/>
          </p:cNvCxnSpPr>
          <p:nvPr/>
        </p:nvCxnSpPr>
        <p:spPr>
          <a:xfrm>
            <a:off x="863339" y="3831110"/>
            <a:ext cx="4093834" cy="9596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ACE31962-E53F-7BDB-EC7C-CCB2C71EF467}"/>
              </a:ext>
            </a:extLst>
          </p:cNvPr>
          <p:cNvCxnSpPr>
            <a:cxnSpLocks/>
            <a:endCxn id="60" idx="3"/>
          </p:cNvCxnSpPr>
          <p:nvPr/>
        </p:nvCxnSpPr>
        <p:spPr>
          <a:xfrm flipV="1">
            <a:off x="964472" y="3831110"/>
            <a:ext cx="4010183" cy="9587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64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4" grpId="0"/>
      <p:bldP spid="30" grpId="0"/>
      <p:bldP spid="31" grpId="0"/>
      <p:bldP spid="3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6" grpId="0"/>
      <p:bldP spid="60" grpId="0"/>
      <p:bldP spid="61" grpId="0"/>
      <p:bldP spid="1027" grpId="0"/>
      <p:bldP spid="10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Picture 2" descr="Vector negro punteado Mapa Mundi 144393 Vector en Vecteezy">
            <a:extLst>
              <a:ext uri="{FF2B5EF4-FFF2-40B4-BE49-F238E27FC236}">
                <a16:creationId xmlns:a16="http://schemas.microsoft.com/office/drawing/2014/main" id="{A638C280-94A7-BE9B-5048-96FA614F0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alphaModFix amt="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996" y="-2219119"/>
            <a:ext cx="12746182" cy="806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upo 153">
            <a:extLst>
              <a:ext uri="{FF2B5EF4-FFF2-40B4-BE49-F238E27FC236}">
                <a16:creationId xmlns:a16="http://schemas.microsoft.com/office/drawing/2014/main" id="{D8731435-E70E-DDB4-C246-DF8FE60D9454}"/>
              </a:ext>
            </a:extLst>
          </p:cNvPr>
          <p:cNvGrpSpPr/>
          <p:nvPr/>
        </p:nvGrpSpPr>
        <p:grpSpPr>
          <a:xfrm>
            <a:off x="6425064" y="359703"/>
            <a:ext cx="5303162" cy="536858"/>
            <a:chOff x="280511" y="4438926"/>
            <a:chExt cx="6472525" cy="632442"/>
          </a:xfrm>
        </p:grpSpPr>
        <p:sp>
          <p:nvSpPr>
            <p:cNvPr id="155" name="Rounded Rectangle 7">
              <a:extLst>
                <a:ext uri="{FF2B5EF4-FFF2-40B4-BE49-F238E27FC236}">
                  <a16:creationId xmlns:a16="http://schemas.microsoft.com/office/drawing/2014/main" id="{24ADD11A-0FAF-2A75-CD27-4268C71FAE15}"/>
                </a:ext>
              </a:extLst>
            </p:cNvPr>
            <p:cNvSpPr/>
            <p:nvPr/>
          </p:nvSpPr>
          <p:spPr>
            <a:xfrm>
              <a:off x="280511" y="4458476"/>
              <a:ext cx="6472525" cy="61289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56" name="Group 8">
              <a:extLst>
                <a:ext uri="{FF2B5EF4-FFF2-40B4-BE49-F238E27FC236}">
                  <a16:creationId xmlns:a16="http://schemas.microsoft.com/office/drawing/2014/main" id="{CCC48923-F89B-64E6-E090-F059314B6331}"/>
                </a:ext>
              </a:extLst>
            </p:cNvPr>
            <p:cNvGrpSpPr/>
            <p:nvPr/>
          </p:nvGrpSpPr>
          <p:grpSpPr>
            <a:xfrm>
              <a:off x="1042147" y="4438926"/>
              <a:ext cx="1207119" cy="622858"/>
              <a:chOff x="278598" y="1549101"/>
              <a:chExt cx="1207119" cy="622858"/>
            </a:xfrm>
          </p:grpSpPr>
          <p:sp>
            <p:nvSpPr>
              <p:cNvPr id="162" name="Content Placeholder 3">
                <a:extLst>
                  <a:ext uri="{FF2B5EF4-FFF2-40B4-BE49-F238E27FC236}">
                    <a16:creationId xmlns:a16="http://schemas.microsoft.com/office/drawing/2014/main" id="{622A11AA-8D66-5052-4781-5905086F86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8598" y="1549101"/>
                <a:ext cx="1206014" cy="32561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altLang="ko-KR" sz="1400" dirty="0">
                    <a:solidFill>
                      <a:prstClr val="white"/>
                    </a:solidFill>
                    <a:latin typeface="Arial"/>
                    <a:cs typeface="Arial" pitchFamily="34" charset="0"/>
                  </a:rPr>
                  <a:t>Compra</a:t>
                </a:r>
                <a:endPara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163" name="TextBox 10">
                <a:extLst>
                  <a:ext uri="{FF2B5EF4-FFF2-40B4-BE49-F238E27FC236}">
                    <a16:creationId xmlns:a16="http://schemas.microsoft.com/office/drawing/2014/main" id="{31C88826-962E-36E2-488D-A4AEFAC36344}"/>
                  </a:ext>
                </a:extLst>
              </p:cNvPr>
              <p:cNvSpPr txBox="1"/>
              <p:nvPr/>
            </p:nvSpPr>
            <p:spPr>
              <a:xfrm>
                <a:off x="330502" y="1773126"/>
                <a:ext cx="1155215" cy="398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100%</a:t>
                </a:r>
                <a:endPara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</p:grpSp>
        <p:sp>
          <p:nvSpPr>
            <p:cNvPr id="157" name="Oval 22">
              <a:extLst>
                <a:ext uri="{FF2B5EF4-FFF2-40B4-BE49-F238E27FC236}">
                  <a16:creationId xmlns:a16="http://schemas.microsoft.com/office/drawing/2014/main" id="{3D3CC4A3-C245-1C5F-C2AD-540D24E3AB31}"/>
                </a:ext>
              </a:extLst>
            </p:cNvPr>
            <p:cNvSpPr/>
            <p:nvPr/>
          </p:nvSpPr>
          <p:spPr>
            <a:xfrm>
              <a:off x="463893" y="4478373"/>
              <a:ext cx="584775" cy="58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8" name="CuadroTexto 31">
              <a:extLst>
                <a:ext uri="{FF2B5EF4-FFF2-40B4-BE49-F238E27FC236}">
                  <a16:creationId xmlns:a16="http://schemas.microsoft.com/office/drawing/2014/main" id="{AE555FA7-50E7-DBDF-4ACE-A8CF64F1FE98}"/>
                </a:ext>
              </a:extLst>
            </p:cNvPr>
            <p:cNvSpPr txBox="1"/>
            <p:nvPr/>
          </p:nvSpPr>
          <p:spPr>
            <a:xfrm>
              <a:off x="379020" y="4597720"/>
              <a:ext cx="787276" cy="344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300" i="0" u="none" strike="noStrike" kern="1200" cap="none" spc="0" normalizeH="0" baseline="0" noProof="0" dirty="0">
                  <a:ln>
                    <a:noFill/>
                  </a:ln>
                  <a:solidFill>
                    <a:srgbClr val="507C89"/>
                  </a:solidFill>
                  <a:effectLst/>
                  <a:uLnTx/>
                  <a:uFillTx/>
                  <a:latin typeface="Arial"/>
                  <a:cs typeface="+mn-cs"/>
                </a:rPr>
                <a:t>ESP3</a:t>
              </a:r>
            </a:p>
          </p:txBody>
        </p:sp>
        <p:sp>
          <p:nvSpPr>
            <p:cNvPr id="159" name="TextBox 11">
              <a:extLst>
                <a:ext uri="{FF2B5EF4-FFF2-40B4-BE49-F238E27FC236}">
                  <a16:creationId xmlns:a16="http://schemas.microsoft.com/office/drawing/2014/main" id="{0CCF59E3-C075-F7D9-2802-FF0E1957C3A3}"/>
                </a:ext>
              </a:extLst>
            </p:cNvPr>
            <p:cNvSpPr txBox="1"/>
            <p:nvPr/>
          </p:nvSpPr>
          <p:spPr>
            <a:xfrm>
              <a:off x="2413880" y="4484085"/>
              <a:ext cx="1493946" cy="543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 pitchFamily="34" charset="0"/>
                </a:rPr>
                <a:t>$ </a:t>
              </a:r>
              <a:r>
                <a:rPr lang="en-US" altLang="ko-KR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 pitchFamily="34" charset="0"/>
                </a:rPr>
                <a:t>1,000</a:t>
              </a:r>
              <a:endPara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60" name="TextBox 11">
              <a:extLst>
                <a:ext uri="{FF2B5EF4-FFF2-40B4-BE49-F238E27FC236}">
                  <a16:creationId xmlns:a16="http://schemas.microsoft.com/office/drawing/2014/main" id="{55997941-2F4A-9AA2-D7C6-2D6CE3D9CDF0}"/>
                </a:ext>
              </a:extLst>
            </p:cNvPr>
            <p:cNvSpPr txBox="1"/>
            <p:nvPr/>
          </p:nvSpPr>
          <p:spPr>
            <a:xfrm>
              <a:off x="3965420" y="4555712"/>
              <a:ext cx="1674217" cy="398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 pitchFamily="34" charset="0"/>
                </a:rPr>
                <a:t>40 productos</a:t>
              </a:r>
            </a:p>
          </p:txBody>
        </p:sp>
        <p:sp>
          <p:nvSpPr>
            <p:cNvPr id="161" name="TextBox 25">
              <a:extLst>
                <a:ext uri="{FF2B5EF4-FFF2-40B4-BE49-F238E27FC236}">
                  <a16:creationId xmlns:a16="http://schemas.microsoft.com/office/drawing/2014/main" id="{C7348D0F-7CFD-9DD3-FF33-B3E8B9D52DBF}"/>
                </a:ext>
              </a:extLst>
            </p:cNvPr>
            <p:cNvSpPr txBox="1"/>
            <p:nvPr/>
          </p:nvSpPr>
          <p:spPr>
            <a:xfrm>
              <a:off x="5984344" y="4617732"/>
              <a:ext cx="580203" cy="3263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b="1" dirty="0">
                  <a:solidFill>
                    <a:prstClr val="white"/>
                  </a:solidFill>
                  <a:latin typeface="Arial"/>
                  <a:cs typeface="Arial" pitchFamily="34" charset="0"/>
                </a:rPr>
                <a:t>5</a:t>
              </a: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00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89F2069A-DBA3-A9B4-D9AF-5481045BE7D5}"/>
              </a:ext>
            </a:extLst>
          </p:cNvPr>
          <p:cNvSpPr txBox="1"/>
          <p:nvPr/>
        </p:nvSpPr>
        <p:spPr>
          <a:xfrm>
            <a:off x="53313" y="77196"/>
            <a:ext cx="314861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s-SV" sz="2000" b="1" dirty="0">
                <a:solidFill>
                  <a:srgbClr val="003399"/>
                </a:solidFill>
                <a:latin typeface="HelveticaNeueLT Std Med Ext" panose="020B0907040502030204" pitchFamily="34" charset="0"/>
              </a:rPr>
              <a:t>Oportunidad de negocio</a:t>
            </a:r>
          </a:p>
          <a:p>
            <a:pPr algn="ctr"/>
            <a:r>
              <a:rPr lang="es-SV" sz="2000" b="1" dirty="0">
                <a:solidFill>
                  <a:srgbClr val="003399"/>
                </a:solidFill>
                <a:latin typeface="HelveticaNeueLT Std Med Ext" panose="020B0907040502030204" pitchFamily="34" charset="0"/>
              </a:rPr>
              <a:t>GANO EXCEL</a:t>
            </a:r>
          </a:p>
        </p:txBody>
      </p:sp>
      <p:grpSp>
        <p:nvGrpSpPr>
          <p:cNvPr id="349" name="Grupo 348">
            <a:extLst>
              <a:ext uri="{FF2B5EF4-FFF2-40B4-BE49-F238E27FC236}">
                <a16:creationId xmlns:a16="http://schemas.microsoft.com/office/drawing/2014/main" id="{F31DA2A0-C84D-A3A0-0274-777770C0DB8B}"/>
              </a:ext>
            </a:extLst>
          </p:cNvPr>
          <p:cNvGrpSpPr/>
          <p:nvPr/>
        </p:nvGrpSpPr>
        <p:grpSpPr>
          <a:xfrm>
            <a:off x="3209933" y="530824"/>
            <a:ext cx="2597285" cy="848243"/>
            <a:chOff x="98325" y="1003542"/>
            <a:chExt cx="2597285" cy="848243"/>
          </a:xfrm>
        </p:grpSpPr>
        <p:sp>
          <p:nvSpPr>
            <p:cNvPr id="5" name="Shape 142">
              <a:extLst>
                <a:ext uri="{FF2B5EF4-FFF2-40B4-BE49-F238E27FC236}">
                  <a16:creationId xmlns:a16="http://schemas.microsoft.com/office/drawing/2014/main" id="{7C58DBC5-F3DC-2398-B533-E7AA44CE5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25" y="1003542"/>
              <a:ext cx="2597285" cy="584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rIns="45719" anchor="ctr"/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lnSpc>
                  <a:spcPct val="50000"/>
                </a:lnSpc>
                <a:spcBef>
                  <a:spcPct val="0"/>
                </a:spcBef>
                <a:buClr>
                  <a:srgbClr val="FF0000"/>
                </a:buClr>
                <a:buFontTx/>
                <a:buNone/>
              </a:pPr>
              <a:r>
                <a:rPr lang="es-CO" altLang="en-US" sz="2000" dirty="0">
                  <a:solidFill>
                    <a:srgbClr val="1D3163"/>
                  </a:solidFill>
                  <a:sym typeface="Helvetica" charset="0"/>
                </a:rPr>
                <a:t>Kit de Consumidor </a:t>
              </a:r>
            </a:p>
          </p:txBody>
        </p:sp>
        <p:sp>
          <p:nvSpPr>
            <p:cNvPr id="6" name="Shape 142">
              <a:extLst>
                <a:ext uri="{FF2B5EF4-FFF2-40B4-BE49-F238E27FC236}">
                  <a16:creationId xmlns:a16="http://schemas.microsoft.com/office/drawing/2014/main" id="{D6DE7E3F-7EC3-A5F5-20FC-098C846EE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18" y="1362388"/>
              <a:ext cx="2137498" cy="489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rIns="45719" anchor="ctr"/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lnSpc>
                  <a:spcPct val="50000"/>
                </a:lnSpc>
                <a:spcBef>
                  <a:spcPct val="0"/>
                </a:spcBef>
                <a:buClr>
                  <a:srgbClr val="FF0000"/>
                </a:buClr>
                <a:buFontTx/>
                <a:buNone/>
              </a:pPr>
              <a:r>
                <a:rPr lang="es-CO" altLang="en-US" sz="2000" dirty="0">
                  <a:solidFill>
                    <a:schemeClr val="tx2">
                      <a:lumMod val="50000"/>
                    </a:schemeClr>
                  </a:solidFill>
                  <a:sym typeface="Helvetica" charset="0"/>
                </a:rPr>
                <a:t>4 cajas = $88.00</a:t>
              </a:r>
            </a:p>
          </p:txBody>
        </p: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DA0E59B9-ECE2-70C1-6F8F-60455DF7CB1C}"/>
                </a:ext>
              </a:extLst>
            </p:cNvPr>
            <p:cNvCxnSpPr>
              <a:cxnSpLocks/>
            </p:cNvCxnSpPr>
            <p:nvPr/>
          </p:nvCxnSpPr>
          <p:spPr>
            <a:xfrm>
              <a:off x="242970" y="1382645"/>
              <a:ext cx="2267951" cy="0"/>
            </a:xfrm>
            <a:prstGeom prst="line">
              <a:avLst/>
            </a:prstGeom>
            <a:noFill/>
            <a:ln w="25400" cap="flat">
              <a:solidFill>
                <a:srgbClr val="1D3163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52" name="Grupo 351">
            <a:extLst>
              <a:ext uri="{FF2B5EF4-FFF2-40B4-BE49-F238E27FC236}">
                <a16:creationId xmlns:a16="http://schemas.microsoft.com/office/drawing/2014/main" id="{E6161265-7710-EE08-9E48-26B5B2C19E12}"/>
              </a:ext>
            </a:extLst>
          </p:cNvPr>
          <p:cNvGrpSpPr/>
          <p:nvPr/>
        </p:nvGrpSpPr>
        <p:grpSpPr>
          <a:xfrm>
            <a:off x="624938" y="621484"/>
            <a:ext cx="2074969" cy="861774"/>
            <a:chOff x="3742807" y="80529"/>
            <a:chExt cx="2074969" cy="861774"/>
          </a:xfrm>
        </p:grpSpPr>
        <p:sp>
          <p:nvSpPr>
            <p:cNvPr id="8" name="Shape 113">
              <a:extLst>
                <a:ext uri="{FF2B5EF4-FFF2-40B4-BE49-F238E27FC236}">
                  <a16:creationId xmlns:a16="http://schemas.microsoft.com/office/drawing/2014/main" id="{608CAFE9-B8D6-BA4D-EEF4-B3F1BDCAE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364" y="167412"/>
              <a:ext cx="1218412" cy="7078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5400000" rotWithShape="0">
                <a:srgbClr val="000000">
                  <a:alpha val="39998"/>
                </a:srgbClr>
              </a:outerShdw>
            </a:effectLst>
          </p:spPr>
          <p:txBody>
            <a:bodyPr wrap="square" lIns="45719" rIns="45719" anchor="ctr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eaLnBrk="1">
                <a:defRPr/>
              </a:pPr>
              <a:r>
                <a:rPr lang="es-ES_tradnl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Century Gothic" charset="0"/>
                </a:rPr>
                <a:t>Formas</a:t>
              </a:r>
            </a:p>
            <a:p>
              <a:pPr eaLnBrk="1">
                <a:defRPr/>
              </a:pPr>
              <a:r>
                <a:rPr lang="es-ES_tradnl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Century Gothic" charset="0"/>
                </a:rPr>
                <a:t>de Ganar</a:t>
              </a:r>
              <a:endParaRPr lang="es-CO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sym typeface="Century Gothic" charset="0"/>
              </a:endParaRPr>
            </a:p>
          </p:txBody>
        </p:sp>
        <p:sp>
          <p:nvSpPr>
            <p:cNvPr id="9" name="Shape 113">
              <a:extLst>
                <a:ext uri="{FF2B5EF4-FFF2-40B4-BE49-F238E27FC236}">
                  <a16:creationId xmlns:a16="http://schemas.microsoft.com/office/drawing/2014/main" id="{98A7BF12-5C4C-855E-10C4-F5867FB53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807" y="80529"/>
              <a:ext cx="853581" cy="8617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5400000" rotWithShape="0">
                <a:srgbClr val="000000">
                  <a:alpha val="39998"/>
                </a:srgbClr>
              </a:outerShdw>
            </a:effectLst>
          </p:spPr>
          <p:txBody>
            <a:bodyPr wrap="square" lIns="45719" rIns="45719" anchor="ctr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defRPr/>
              </a:pPr>
              <a:r>
                <a:rPr lang="es-ES_tradnl" altLang="en-US" sz="5000" b="1" dirty="0">
                  <a:solidFill>
                    <a:schemeClr val="accent1">
                      <a:lumMod val="50000"/>
                    </a:schemeClr>
                  </a:solidFill>
                  <a:sym typeface="Century Gothic" charset="0"/>
                </a:rPr>
                <a:t>12</a:t>
              </a:r>
              <a:endParaRPr lang="es-CO" altLang="en-US" sz="5000" b="1" dirty="0">
                <a:solidFill>
                  <a:schemeClr val="accent1">
                    <a:lumMod val="50000"/>
                  </a:schemeClr>
                </a:solidFill>
                <a:sym typeface="Century Gothic" charset="0"/>
              </a:endParaRPr>
            </a:p>
          </p:txBody>
        </p:sp>
      </p:grpSp>
      <p:grpSp>
        <p:nvGrpSpPr>
          <p:cNvPr id="143" name="Grupo 142">
            <a:extLst>
              <a:ext uri="{FF2B5EF4-FFF2-40B4-BE49-F238E27FC236}">
                <a16:creationId xmlns:a16="http://schemas.microsoft.com/office/drawing/2014/main" id="{433A9B2B-A992-0304-0637-345F07B811ED}"/>
              </a:ext>
            </a:extLst>
          </p:cNvPr>
          <p:cNvGrpSpPr/>
          <p:nvPr/>
        </p:nvGrpSpPr>
        <p:grpSpPr>
          <a:xfrm>
            <a:off x="6425063" y="1412281"/>
            <a:ext cx="5303162" cy="546099"/>
            <a:chOff x="817267" y="1670686"/>
            <a:chExt cx="5303162" cy="546099"/>
          </a:xfrm>
        </p:grpSpPr>
        <p:sp>
          <p:nvSpPr>
            <p:cNvPr id="144" name="Rounded Rectangle 2">
              <a:extLst>
                <a:ext uri="{FF2B5EF4-FFF2-40B4-BE49-F238E27FC236}">
                  <a16:creationId xmlns:a16="http://schemas.microsoft.com/office/drawing/2014/main" id="{2935C897-3F4F-39AE-992B-8B4160678CD7}"/>
                </a:ext>
              </a:extLst>
            </p:cNvPr>
            <p:cNvSpPr/>
            <p:nvPr/>
          </p:nvSpPr>
          <p:spPr>
            <a:xfrm>
              <a:off x="817267" y="1694067"/>
              <a:ext cx="5303162" cy="52271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45" name="Group 5">
              <a:extLst>
                <a:ext uri="{FF2B5EF4-FFF2-40B4-BE49-F238E27FC236}">
                  <a16:creationId xmlns:a16="http://schemas.microsoft.com/office/drawing/2014/main" id="{74B2DF81-8982-4331-D167-3B51A1DBEE0F}"/>
                </a:ext>
              </a:extLst>
            </p:cNvPr>
            <p:cNvGrpSpPr/>
            <p:nvPr/>
          </p:nvGrpSpPr>
          <p:grpSpPr>
            <a:xfrm>
              <a:off x="1473795" y="1670686"/>
              <a:ext cx="1009199" cy="537349"/>
              <a:chOff x="710246" y="1789533"/>
              <a:chExt cx="1009199" cy="537349"/>
            </a:xfrm>
          </p:grpSpPr>
          <p:sp>
            <p:nvSpPr>
              <p:cNvPr id="151" name="Content Placeholder 3">
                <a:extLst>
                  <a:ext uri="{FF2B5EF4-FFF2-40B4-BE49-F238E27FC236}">
                    <a16:creationId xmlns:a16="http://schemas.microsoft.com/office/drawing/2014/main" id="{3057D2F9-7E48-B3AC-235F-9D08014D4C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0246" y="1789533"/>
                <a:ext cx="923143" cy="32561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  <a:defRPr/>
                </a:pPr>
                <a:r>
                  <a:rPr lang="es-ES" altLang="ko-KR" sz="1400" dirty="0">
                    <a:solidFill>
                      <a:prstClr val="white"/>
                    </a:solidFill>
                    <a:latin typeface="Arial"/>
                    <a:cs typeface="Arial" pitchFamily="34" charset="0"/>
                  </a:rPr>
                  <a:t>Compra</a:t>
                </a:r>
                <a:endPara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 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152" name="TextBox 7">
                <a:extLst>
                  <a:ext uri="{FF2B5EF4-FFF2-40B4-BE49-F238E27FC236}">
                    <a16:creationId xmlns:a16="http://schemas.microsoft.com/office/drawing/2014/main" id="{B17F426C-5B75-4D29-9B0A-BDD4F91365A4}"/>
                  </a:ext>
                </a:extLst>
              </p:cNvPr>
              <p:cNvSpPr txBox="1"/>
              <p:nvPr/>
            </p:nvSpPr>
            <p:spPr>
              <a:xfrm>
                <a:off x="747337" y="1988328"/>
                <a:ext cx="9721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20%</a:t>
                </a:r>
                <a:endPara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</p:grpSp>
        <p:sp>
          <p:nvSpPr>
            <p:cNvPr id="146" name="TextBox 11">
              <a:extLst>
                <a:ext uri="{FF2B5EF4-FFF2-40B4-BE49-F238E27FC236}">
                  <a16:creationId xmlns:a16="http://schemas.microsoft.com/office/drawing/2014/main" id="{89950AEA-E97D-8CF9-64F8-A8F7CF20EA4D}"/>
                </a:ext>
              </a:extLst>
            </p:cNvPr>
            <p:cNvSpPr txBox="1"/>
            <p:nvPr/>
          </p:nvSpPr>
          <p:spPr>
            <a:xfrm>
              <a:off x="2579892" y="1737623"/>
              <a:ext cx="9721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 pitchFamily="34" charset="0"/>
                </a:rPr>
                <a:t>$ </a:t>
              </a:r>
              <a:r>
                <a:rPr lang="en-US" altLang="ko-KR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 pitchFamily="34" charset="0"/>
                </a:rPr>
                <a:t>2</a:t>
              </a: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 pitchFamily="34" charset="0"/>
                </a:rPr>
                <a:t>00</a:t>
              </a:r>
            </a:p>
          </p:txBody>
        </p:sp>
        <p:sp>
          <p:nvSpPr>
            <p:cNvPr id="147" name="Oval 18">
              <a:extLst>
                <a:ext uri="{FF2B5EF4-FFF2-40B4-BE49-F238E27FC236}">
                  <a16:creationId xmlns:a16="http://schemas.microsoft.com/office/drawing/2014/main" id="{95C9CDFD-AF57-C550-1600-F18149BD0582}"/>
                </a:ext>
              </a:extLst>
            </p:cNvPr>
            <p:cNvSpPr/>
            <p:nvPr/>
          </p:nvSpPr>
          <p:spPr>
            <a:xfrm>
              <a:off x="967519" y="1731707"/>
              <a:ext cx="473828" cy="4738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8" name="CuadroTexto 29">
              <a:extLst>
                <a:ext uri="{FF2B5EF4-FFF2-40B4-BE49-F238E27FC236}">
                  <a16:creationId xmlns:a16="http://schemas.microsoft.com/office/drawing/2014/main" id="{0A095FD0-1544-BC95-AD7E-B33D7E2A66A9}"/>
                </a:ext>
              </a:extLst>
            </p:cNvPr>
            <p:cNvSpPr txBox="1"/>
            <p:nvPr/>
          </p:nvSpPr>
          <p:spPr>
            <a:xfrm>
              <a:off x="897980" y="1807922"/>
              <a:ext cx="64942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300" i="0" u="none" strike="noStrike" kern="1200" cap="none" spc="0" normalizeH="0" baseline="0" noProof="0" dirty="0">
                  <a:ln>
                    <a:noFill/>
                  </a:ln>
                  <a:solidFill>
                    <a:srgbClr val="507C89"/>
                  </a:solidFill>
                  <a:effectLst/>
                  <a:uLnTx/>
                  <a:uFillTx/>
                  <a:latin typeface="Arial"/>
                  <a:cs typeface="+mn-cs"/>
                </a:rPr>
                <a:t>ESP1</a:t>
              </a:r>
            </a:p>
          </p:txBody>
        </p:sp>
        <p:sp>
          <p:nvSpPr>
            <p:cNvPr id="149" name="TextBox 11">
              <a:extLst>
                <a:ext uri="{FF2B5EF4-FFF2-40B4-BE49-F238E27FC236}">
                  <a16:creationId xmlns:a16="http://schemas.microsoft.com/office/drawing/2014/main" id="{841E5EDC-F9E0-DCB8-D1D1-F2800CC34B80}"/>
                </a:ext>
              </a:extLst>
            </p:cNvPr>
            <p:cNvSpPr txBox="1"/>
            <p:nvPr/>
          </p:nvSpPr>
          <p:spPr>
            <a:xfrm>
              <a:off x="3863769" y="1775148"/>
              <a:ext cx="1367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 pitchFamily="34" charset="0"/>
                </a:rPr>
                <a:t>7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 pitchFamily="34" charset="0"/>
                </a:rPr>
                <a:t> productos</a:t>
              </a:r>
            </a:p>
          </p:txBody>
        </p:sp>
        <p:sp>
          <p:nvSpPr>
            <p:cNvPr id="150" name="TextBox 23">
              <a:extLst>
                <a:ext uri="{FF2B5EF4-FFF2-40B4-BE49-F238E27FC236}">
                  <a16:creationId xmlns:a16="http://schemas.microsoft.com/office/drawing/2014/main" id="{1C730957-F0EC-4D0C-5615-833C5B1B5686}"/>
                </a:ext>
              </a:extLst>
            </p:cNvPr>
            <p:cNvSpPr txBox="1"/>
            <p:nvPr/>
          </p:nvSpPr>
          <p:spPr>
            <a:xfrm>
              <a:off x="5520357" y="1823972"/>
              <a:ext cx="43929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b="1" dirty="0">
                  <a:solidFill>
                    <a:prstClr val="white"/>
                  </a:solidFill>
                  <a:latin typeface="Arial"/>
                  <a:cs typeface="Arial" pitchFamily="34" charset="0"/>
                </a:rPr>
                <a:t>10</a:t>
              </a: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0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aphicFrame>
        <p:nvGraphicFramePr>
          <p:cNvPr id="153" name="Chart 14">
            <a:extLst>
              <a:ext uri="{FF2B5EF4-FFF2-40B4-BE49-F238E27FC236}">
                <a16:creationId xmlns:a16="http://schemas.microsoft.com/office/drawing/2014/main" id="{88D7F89F-38D1-9469-C8AD-50D95E627E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6478679"/>
              </p:ext>
            </p:extLst>
          </p:nvPr>
        </p:nvGraphicFramePr>
        <p:xfrm>
          <a:off x="11081836" y="1459202"/>
          <a:ext cx="522919" cy="482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4" name="Chart 9">
            <a:extLst>
              <a:ext uri="{FF2B5EF4-FFF2-40B4-BE49-F238E27FC236}">
                <a16:creationId xmlns:a16="http://schemas.microsoft.com/office/drawing/2014/main" id="{EB8C72EF-9856-038B-9060-5D81C83C7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1477298"/>
              </p:ext>
            </p:extLst>
          </p:nvPr>
        </p:nvGraphicFramePr>
        <p:xfrm>
          <a:off x="11042116" y="400827"/>
          <a:ext cx="561639" cy="471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65" name="Grupo 164">
            <a:extLst>
              <a:ext uri="{FF2B5EF4-FFF2-40B4-BE49-F238E27FC236}">
                <a16:creationId xmlns:a16="http://schemas.microsoft.com/office/drawing/2014/main" id="{A6E63AFD-A929-4748-6305-84E5CC62A16E}"/>
              </a:ext>
            </a:extLst>
          </p:cNvPr>
          <p:cNvGrpSpPr/>
          <p:nvPr/>
        </p:nvGrpSpPr>
        <p:grpSpPr>
          <a:xfrm>
            <a:off x="6439417" y="896047"/>
            <a:ext cx="5303162" cy="527562"/>
            <a:chOff x="982570" y="3212057"/>
            <a:chExt cx="5303162" cy="527562"/>
          </a:xfrm>
        </p:grpSpPr>
        <p:sp>
          <p:nvSpPr>
            <p:cNvPr id="166" name="Rounded Rectangle 5">
              <a:extLst>
                <a:ext uri="{FF2B5EF4-FFF2-40B4-BE49-F238E27FC236}">
                  <a16:creationId xmlns:a16="http://schemas.microsoft.com/office/drawing/2014/main" id="{4A5E372B-4082-491C-1C76-46D0941CB048}"/>
                </a:ext>
              </a:extLst>
            </p:cNvPr>
            <p:cNvSpPr/>
            <p:nvPr/>
          </p:nvSpPr>
          <p:spPr>
            <a:xfrm>
              <a:off x="982570" y="3241559"/>
              <a:ext cx="5303162" cy="48364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67" name="Group 2">
              <a:extLst>
                <a:ext uri="{FF2B5EF4-FFF2-40B4-BE49-F238E27FC236}">
                  <a16:creationId xmlns:a16="http://schemas.microsoft.com/office/drawing/2014/main" id="{E927ECED-953B-1875-3551-143FBAF931B0}"/>
                </a:ext>
              </a:extLst>
            </p:cNvPr>
            <p:cNvGrpSpPr/>
            <p:nvPr/>
          </p:nvGrpSpPr>
          <p:grpSpPr>
            <a:xfrm>
              <a:off x="1653587" y="3212057"/>
              <a:ext cx="873207" cy="527562"/>
              <a:chOff x="890038" y="1820022"/>
              <a:chExt cx="873207" cy="527562"/>
            </a:xfrm>
          </p:grpSpPr>
          <p:sp>
            <p:nvSpPr>
              <p:cNvPr id="174" name="Content Placeholder 3">
                <a:extLst>
                  <a:ext uri="{FF2B5EF4-FFF2-40B4-BE49-F238E27FC236}">
                    <a16:creationId xmlns:a16="http://schemas.microsoft.com/office/drawing/2014/main" id="{B39D5CC5-BB70-0B05-A72E-A0C80E3D8D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0038" y="1820022"/>
                <a:ext cx="873207" cy="32225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  <a:defRPr/>
                </a:pPr>
                <a:r>
                  <a:rPr kumimoji="0" lang="en-US" altLang="ko-KR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Compra</a:t>
                </a:r>
                <a:endPara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175" name="TextBox 4">
                <a:extLst>
                  <a:ext uri="{FF2B5EF4-FFF2-40B4-BE49-F238E27FC236}">
                    <a16:creationId xmlns:a16="http://schemas.microsoft.com/office/drawing/2014/main" id="{564E48C4-30FE-B3FA-EDBC-49ED1F40E861}"/>
                  </a:ext>
                </a:extLst>
              </p:cNvPr>
              <p:cNvSpPr txBox="1"/>
              <p:nvPr/>
            </p:nvSpPr>
            <p:spPr>
              <a:xfrm>
                <a:off x="978763" y="2009030"/>
                <a:ext cx="7385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50%</a:t>
                </a:r>
                <a:endPara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</p:grpSp>
        <p:graphicFrame>
          <p:nvGraphicFramePr>
            <p:cNvPr id="168" name="Chart 9">
              <a:extLst>
                <a:ext uri="{FF2B5EF4-FFF2-40B4-BE49-F238E27FC236}">
                  <a16:creationId xmlns:a16="http://schemas.microsoft.com/office/drawing/2014/main" id="{683DB7E3-C31D-A4E1-6FED-A43BD79BF71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60153166"/>
                </p:ext>
              </p:extLst>
            </p:nvPr>
          </p:nvGraphicFramePr>
          <p:xfrm>
            <a:off x="5641489" y="3275207"/>
            <a:ext cx="503047" cy="4413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69" name="Oval 20">
              <a:extLst>
                <a:ext uri="{FF2B5EF4-FFF2-40B4-BE49-F238E27FC236}">
                  <a16:creationId xmlns:a16="http://schemas.microsoft.com/office/drawing/2014/main" id="{4D818E73-7095-1370-93A9-0874C821AF67}"/>
                </a:ext>
              </a:extLst>
            </p:cNvPr>
            <p:cNvSpPr/>
            <p:nvPr/>
          </p:nvSpPr>
          <p:spPr>
            <a:xfrm>
              <a:off x="1152481" y="3255739"/>
              <a:ext cx="458865" cy="4588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0" name="TextBox 24">
              <a:extLst>
                <a:ext uri="{FF2B5EF4-FFF2-40B4-BE49-F238E27FC236}">
                  <a16:creationId xmlns:a16="http://schemas.microsoft.com/office/drawing/2014/main" id="{5C70814A-982E-6601-E741-00DA3AE02D29}"/>
                </a:ext>
              </a:extLst>
            </p:cNvPr>
            <p:cNvSpPr txBox="1"/>
            <p:nvPr/>
          </p:nvSpPr>
          <p:spPr>
            <a:xfrm>
              <a:off x="5634928" y="3352649"/>
              <a:ext cx="5255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250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71" name="CuadroTexto 30">
              <a:extLst>
                <a:ext uri="{FF2B5EF4-FFF2-40B4-BE49-F238E27FC236}">
                  <a16:creationId xmlns:a16="http://schemas.microsoft.com/office/drawing/2014/main" id="{EC834641-1C0B-D2D6-1058-282BC0DAFBCD}"/>
                </a:ext>
              </a:extLst>
            </p:cNvPr>
            <p:cNvSpPr txBox="1"/>
            <p:nvPr/>
          </p:nvSpPr>
          <p:spPr>
            <a:xfrm>
              <a:off x="1077394" y="3337405"/>
              <a:ext cx="64203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300" i="0" u="none" strike="noStrike" kern="1200" cap="none" spc="0" normalizeH="0" baseline="0" noProof="0" dirty="0">
                  <a:ln>
                    <a:noFill/>
                  </a:ln>
                  <a:solidFill>
                    <a:srgbClr val="507C89"/>
                  </a:solidFill>
                  <a:effectLst/>
                  <a:uLnTx/>
                  <a:uFillTx/>
                  <a:latin typeface="Arial"/>
                  <a:cs typeface="+mn-cs"/>
                </a:rPr>
                <a:t>ESP2</a:t>
              </a:r>
            </a:p>
          </p:txBody>
        </p:sp>
        <p:sp>
          <p:nvSpPr>
            <p:cNvPr id="172" name="TextBox 11">
              <a:extLst>
                <a:ext uri="{FF2B5EF4-FFF2-40B4-BE49-F238E27FC236}">
                  <a16:creationId xmlns:a16="http://schemas.microsoft.com/office/drawing/2014/main" id="{C8926FFE-D1DB-FD33-56B9-7C598E8E8333}"/>
                </a:ext>
              </a:extLst>
            </p:cNvPr>
            <p:cNvSpPr txBox="1"/>
            <p:nvPr/>
          </p:nvSpPr>
          <p:spPr>
            <a:xfrm>
              <a:off x="2729775" y="3273268"/>
              <a:ext cx="9835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 pitchFamily="34" charset="0"/>
                </a:rPr>
                <a:t>$ 500</a:t>
              </a:r>
            </a:p>
          </p:txBody>
        </p:sp>
        <p:sp>
          <p:nvSpPr>
            <p:cNvPr id="173" name="TextBox 11">
              <a:extLst>
                <a:ext uri="{FF2B5EF4-FFF2-40B4-BE49-F238E27FC236}">
                  <a16:creationId xmlns:a16="http://schemas.microsoft.com/office/drawing/2014/main" id="{46BC4CDA-72FC-C16C-7358-1691C676E179}"/>
                </a:ext>
              </a:extLst>
            </p:cNvPr>
            <p:cNvSpPr txBox="1"/>
            <p:nvPr/>
          </p:nvSpPr>
          <p:spPr>
            <a:xfrm>
              <a:off x="3977661" y="3315101"/>
              <a:ext cx="13994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6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 pitchFamily="34" charset="0"/>
                </a:rPr>
                <a:t>18</a:t>
              </a:r>
              <a:r>
                <a:rPr kumimoji="0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 pitchFamily="34" charset="0"/>
                </a:rPr>
                <a:t>productos</a:t>
              </a:r>
            </a:p>
          </p:txBody>
        </p:sp>
      </p:grpSp>
      <p:sp>
        <p:nvSpPr>
          <p:cNvPr id="77" name="Elipse 76">
            <a:extLst>
              <a:ext uri="{FF2B5EF4-FFF2-40B4-BE49-F238E27FC236}">
                <a16:creationId xmlns:a16="http://schemas.microsoft.com/office/drawing/2014/main" id="{F2899BB5-170F-76E8-88FD-F460C33F8F06}"/>
              </a:ext>
            </a:extLst>
          </p:cNvPr>
          <p:cNvSpPr/>
          <p:nvPr/>
        </p:nvSpPr>
        <p:spPr>
          <a:xfrm>
            <a:off x="4170786" y="2797131"/>
            <a:ext cx="601119" cy="576779"/>
          </a:xfrm>
          <a:prstGeom prst="ellipse">
            <a:avLst/>
          </a:prstGeom>
          <a:gradFill flip="none" rotWithShape="1">
            <a:gsLst>
              <a:gs pos="100000">
                <a:srgbClr val="F26D3A"/>
              </a:gs>
              <a:gs pos="0">
                <a:srgbClr val="FEB72E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8" name="Elipse 77">
            <a:extLst>
              <a:ext uri="{FF2B5EF4-FFF2-40B4-BE49-F238E27FC236}">
                <a16:creationId xmlns:a16="http://schemas.microsoft.com/office/drawing/2014/main" id="{A30204E7-0B01-2666-24F9-D9D66B90DF3C}"/>
              </a:ext>
            </a:extLst>
          </p:cNvPr>
          <p:cNvSpPr/>
          <p:nvPr/>
        </p:nvSpPr>
        <p:spPr>
          <a:xfrm>
            <a:off x="1498566" y="2794414"/>
            <a:ext cx="601119" cy="576779"/>
          </a:xfrm>
          <a:prstGeom prst="ellipse">
            <a:avLst/>
          </a:prstGeom>
          <a:gradFill flip="none" rotWithShape="1">
            <a:gsLst>
              <a:gs pos="100000">
                <a:srgbClr val="F26D3A"/>
              </a:gs>
              <a:gs pos="0">
                <a:srgbClr val="FEB72E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9" name="Elipse 78">
            <a:extLst>
              <a:ext uri="{FF2B5EF4-FFF2-40B4-BE49-F238E27FC236}">
                <a16:creationId xmlns:a16="http://schemas.microsoft.com/office/drawing/2014/main" id="{517AC7A6-C0E5-013F-5272-38ADC8DE8D6F}"/>
              </a:ext>
            </a:extLst>
          </p:cNvPr>
          <p:cNvSpPr/>
          <p:nvPr/>
        </p:nvSpPr>
        <p:spPr>
          <a:xfrm>
            <a:off x="1059194" y="3223070"/>
            <a:ext cx="435284" cy="417658"/>
          </a:xfrm>
          <a:prstGeom prst="ellipse">
            <a:avLst/>
          </a:pr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0" name="Elipse 79">
            <a:extLst>
              <a:ext uri="{FF2B5EF4-FFF2-40B4-BE49-F238E27FC236}">
                <a16:creationId xmlns:a16="http://schemas.microsoft.com/office/drawing/2014/main" id="{DE53300D-0C78-D9A2-C771-2422D40DCFDA}"/>
              </a:ext>
            </a:extLst>
          </p:cNvPr>
          <p:cNvSpPr/>
          <p:nvPr/>
        </p:nvSpPr>
        <p:spPr>
          <a:xfrm>
            <a:off x="2102880" y="3223070"/>
            <a:ext cx="435284" cy="417658"/>
          </a:xfrm>
          <a:prstGeom prst="ellipse">
            <a:avLst/>
          </a:pr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3" name="Elipse 92">
            <a:extLst>
              <a:ext uri="{FF2B5EF4-FFF2-40B4-BE49-F238E27FC236}">
                <a16:creationId xmlns:a16="http://schemas.microsoft.com/office/drawing/2014/main" id="{12E1C8B3-39CA-554A-DD16-DACCF5F722D4}"/>
              </a:ext>
            </a:extLst>
          </p:cNvPr>
          <p:cNvSpPr/>
          <p:nvPr/>
        </p:nvSpPr>
        <p:spPr>
          <a:xfrm>
            <a:off x="3701634" y="3296862"/>
            <a:ext cx="435284" cy="417658"/>
          </a:xfrm>
          <a:prstGeom prst="ellipse">
            <a:avLst/>
          </a:pr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4" name="Elipse 93">
            <a:extLst>
              <a:ext uri="{FF2B5EF4-FFF2-40B4-BE49-F238E27FC236}">
                <a16:creationId xmlns:a16="http://schemas.microsoft.com/office/drawing/2014/main" id="{ECFE006E-449A-BB2F-276D-1783CEA2BA90}"/>
              </a:ext>
            </a:extLst>
          </p:cNvPr>
          <p:cNvSpPr/>
          <p:nvPr/>
        </p:nvSpPr>
        <p:spPr>
          <a:xfrm>
            <a:off x="4802241" y="3296862"/>
            <a:ext cx="435284" cy="417658"/>
          </a:xfrm>
          <a:prstGeom prst="ellipse">
            <a:avLst/>
          </a:pr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2" name="Elipse 141">
            <a:extLst>
              <a:ext uri="{FF2B5EF4-FFF2-40B4-BE49-F238E27FC236}">
                <a16:creationId xmlns:a16="http://schemas.microsoft.com/office/drawing/2014/main" id="{7ECD2B3C-DBEF-55DF-770D-BA14679992FC}"/>
              </a:ext>
            </a:extLst>
          </p:cNvPr>
          <p:cNvSpPr/>
          <p:nvPr/>
        </p:nvSpPr>
        <p:spPr>
          <a:xfrm>
            <a:off x="5214595" y="3648684"/>
            <a:ext cx="368530" cy="353608"/>
          </a:xfrm>
          <a:prstGeom prst="ellipse">
            <a:avLst/>
          </a:prstGeom>
          <a:gradFill flip="none" rotWithShape="1">
            <a:gsLst>
              <a:gs pos="100000">
                <a:srgbClr val="3B285B"/>
              </a:gs>
              <a:gs pos="0">
                <a:schemeClr val="bg2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99" name="Imagen 198">
            <a:extLst>
              <a:ext uri="{FF2B5EF4-FFF2-40B4-BE49-F238E27FC236}">
                <a16:creationId xmlns:a16="http://schemas.microsoft.com/office/drawing/2014/main" id="{71BDD458-4839-B498-1631-572112A798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08" y="1936239"/>
            <a:ext cx="845586" cy="72678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" name="Imagen 199">
            <a:extLst>
              <a:ext uri="{FF2B5EF4-FFF2-40B4-BE49-F238E27FC236}">
                <a16:creationId xmlns:a16="http://schemas.microsoft.com/office/drawing/2014/main" id="{BDC356A8-3739-2D07-DB3C-5F8F822355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81" y="2732900"/>
            <a:ext cx="231965" cy="164221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1" name="Grupo 6">
            <a:extLst>
              <a:ext uri="{FF2B5EF4-FFF2-40B4-BE49-F238E27FC236}">
                <a16:creationId xmlns:a16="http://schemas.microsoft.com/office/drawing/2014/main" id="{952538DE-3164-6D77-DA13-65EA4A578A53}"/>
              </a:ext>
            </a:extLst>
          </p:cNvPr>
          <p:cNvGrpSpPr>
            <a:grpSpLocks/>
          </p:cNvGrpSpPr>
          <p:nvPr/>
        </p:nvGrpSpPr>
        <p:grpSpPr bwMode="auto">
          <a:xfrm>
            <a:off x="1117158" y="1988199"/>
            <a:ext cx="4573791" cy="750295"/>
            <a:chOff x="1670595" y="-2756"/>
            <a:chExt cx="6729506" cy="1113244"/>
          </a:xfrm>
        </p:grpSpPr>
        <p:sp>
          <p:nvSpPr>
            <p:cNvPr id="202" name="Flecha derecha 1">
              <a:extLst>
                <a:ext uri="{FF2B5EF4-FFF2-40B4-BE49-F238E27FC236}">
                  <a16:creationId xmlns:a16="http://schemas.microsoft.com/office/drawing/2014/main" id="{FBB84E29-EBF7-1DDA-BD63-B7553D19F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595" y="420947"/>
              <a:ext cx="6729506" cy="386300"/>
            </a:xfrm>
            <a:prstGeom prst="rightArrow">
              <a:avLst>
                <a:gd name="adj1" fmla="val 50000"/>
                <a:gd name="adj2" fmla="val 49979"/>
              </a:avLst>
            </a:prstGeom>
            <a:gradFill rotWithShape="1">
              <a:gsLst>
                <a:gs pos="0">
                  <a:srgbClr val="C6D9F1"/>
                </a:gs>
                <a:gs pos="100000">
                  <a:srgbClr val="0070C0"/>
                </a:gs>
                <a:gs pos="100000">
                  <a:srgbClr val="DEE6F7"/>
                </a:gs>
              </a:gsLst>
              <a:lin ang="0" scaled="1"/>
            </a:gradFill>
            <a:ln>
              <a:noFill/>
            </a:ln>
            <a:effectLst>
              <a:outerShdw blurRad="50800" dist="38100" dir="5400000" algn="t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/>
              <a:endParaRPr lang="es-ES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03" name="CuadroTexto 2">
              <a:extLst>
                <a:ext uri="{FF2B5EF4-FFF2-40B4-BE49-F238E27FC236}">
                  <a16:creationId xmlns:a16="http://schemas.microsoft.com/office/drawing/2014/main" id="{F3B9DBFB-F986-4CA9-F252-0F56901292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2732" y="-2756"/>
              <a:ext cx="3511944" cy="525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O" altLang="es-CO" sz="1800" dirty="0">
                  <a:solidFill>
                    <a:srgbClr val="0070C0"/>
                  </a:solidFill>
                  <a:latin typeface="Calibri Light" charset="0"/>
                </a:rPr>
                <a:t>Horizontalidad ilimitada</a:t>
              </a:r>
              <a:endParaRPr lang="es-ES" altLang="es-CO" sz="1800" dirty="0">
                <a:solidFill>
                  <a:srgbClr val="0070C0"/>
                </a:solidFill>
                <a:latin typeface="Calibri Light" charset="0"/>
              </a:endParaRPr>
            </a:p>
          </p:txBody>
        </p:sp>
        <p:sp>
          <p:nvSpPr>
            <p:cNvPr id="204" name="Flecha abajo 4">
              <a:extLst>
                <a:ext uri="{FF2B5EF4-FFF2-40B4-BE49-F238E27FC236}">
                  <a16:creationId xmlns:a16="http://schemas.microsoft.com/office/drawing/2014/main" id="{51015E66-28D6-3ED1-A62C-A0F10DECC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172" y="702532"/>
              <a:ext cx="288910" cy="407956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/>
              <a:endParaRPr lang="es-ES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205" name="Flecha abajo 44">
              <a:extLst>
                <a:ext uri="{FF2B5EF4-FFF2-40B4-BE49-F238E27FC236}">
                  <a16:creationId xmlns:a16="http://schemas.microsoft.com/office/drawing/2014/main" id="{EB158638-D7CE-DA2C-C550-A76AF2484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1274" y="685207"/>
              <a:ext cx="288910" cy="407956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/>
              <a:endParaRPr lang="es-ES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206" name="Elipse 205">
            <a:extLst>
              <a:ext uri="{FF2B5EF4-FFF2-40B4-BE49-F238E27FC236}">
                <a16:creationId xmlns:a16="http://schemas.microsoft.com/office/drawing/2014/main" id="{77F45BE6-0152-746D-7F58-73F2FDA0EB3F}"/>
              </a:ext>
            </a:extLst>
          </p:cNvPr>
          <p:cNvSpPr/>
          <p:nvPr/>
        </p:nvSpPr>
        <p:spPr>
          <a:xfrm>
            <a:off x="843732" y="3663894"/>
            <a:ext cx="368530" cy="353608"/>
          </a:xfrm>
          <a:prstGeom prst="ellipse">
            <a:avLst/>
          </a:prstGeom>
          <a:gradFill flip="none" rotWithShape="1">
            <a:gsLst>
              <a:gs pos="100000">
                <a:srgbClr val="3B285B"/>
              </a:gs>
              <a:gs pos="0">
                <a:schemeClr val="bg2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7" name="Elipse 206">
            <a:extLst>
              <a:ext uri="{FF2B5EF4-FFF2-40B4-BE49-F238E27FC236}">
                <a16:creationId xmlns:a16="http://schemas.microsoft.com/office/drawing/2014/main" id="{16C60140-7B68-86DC-1093-F9076DC9A919}"/>
              </a:ext>
            </a:extLst>
          </p:cNvPr>
          <p:cNvSpPr/>
          <p:nvPr/>
        </p:nvSpPr>
        <p:spPr>
          <a:xfrm>
            <a:off x="602413" y="4062396"/>
            <a:ext cx="267869" cy="257023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8" name="Elipse 207">
            <a:extLst>
              <a:ext uri="{FF2B5EF4-FFF2-40B4-BE49-F238E27FC236}">
                <a16:creationId xmlns:a16="http://schemas.microsoft.com/office/drawing/2014/main" id="{9EA27A50-CC70-50FF-5E4F-3F333B516218}"/>
              </a:ext>
            </a:extLst>
          </p:cNvPr>
          <p:cNvSpPr/>
          <p:nvPr/>
        </p:nvSpPr>
        <p:spPr>
          <a:xfrm>
            <a:off x="1295051" y="3663894"/>
            <a:ext cx="368530" cy="353608"/>
          </a:xfrm>
          <a:prstGeom prst="ellipse">
            <a:avLst/>
          </a:prstGeom>
          <a:gradFill flip="none" rotWithShape="1">
            <a:gsLst>
              <a:gs pos="100000">
                <a:srgbClr val="3B285B"/>
              </a:gs>
              <a:gs pos="0">
                <a:schemeClr val="bg2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9" name="Elipse 208">
            <a:extLst>
              <a:ext uri="{FF2B5EF4-FFF2-40B4-BE49-F238E27FC236}">
                <a16:creationId xmlns:a16="http://schemas.microsoft.com/office/drawing/2014/main" id="{AE98EDBE-8B72-3F59-E2E1-D7DBF7CAC729}"/>
              </a:ext>
            </a:extLst>
          </p:cNvPr>
          <p:cNvSpPr/>
          <p:nvPr/>
        </p:nvSpPr>
        <p:spPr>
          <a:xfrm>
            <a:off x="1943468" y="3663894"/>
            <a:ext cx="368530" cy="353608"/>
          </a:xfrm>
          <a:prstGeom prst="ellipse">
            <a:avLst/>
          </a:prstGeom>
          <a:gradFill flip="none" rotWithShape="1">
            <a:gsLst>
              <a:gs pos="100000">
                <a:srgbClr val="3B285B"/>
              </a:gs>
              <a:gs pos="0">
                <a:schemeClr val="bg2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10" name="Elipse 209">
            <a:extLst>
              <a:ext uri="{FF2B5EF4-FFF2-40B4-BE49-F238E27FC236}">
                <a16:creationId xmlns:a16="http://schemas.microsoft.com/office/drawing/2014/main" id="{AFD35D0C-0373-39B7-1A11-CF9A9D50372E}"/>
              </a:ext>
            </a:extLst>
          </p:cNvPr>
          <p:cNvSpPr/>
          <p:nvPr/>
        </p:nvSpPr>
        <p:spPr>
          <a:xfrm>
            <a:off x="2496120" y="3663894"/>
            <a:ext cx="368530" cy="353608"/>
          </a:xfrm>
          <a:prstGeom prst="ellipse">
            <a:avLst/>
          </a:prstGeom>
          <a:gradFill flip="none" rotWithShape="1">
            <a:gsLst>
              <a:gs pos="100000">
                <a:srgbClr val="3B285B"/>
              </a:gs>
              <a:gs pos="0">
                <a:schemeClr val="bg2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11" name="Elipse 210">
            <a:extLst>
              <a:ext uri="{FF2B5EF4-FFF2-40B4-BE49-F238E27FC236}">
                <a16:creationId xmlns:a16="http://schemas.microsoft.com/office/drawing/2014/main" id="{9F9A4602-3DDE-9029-ADA7-0D3FE4A02F85}"/>
              </a:ext>
            </a:extLst>
          </p:cNvPr>
          <p:cNvSpPr/>
          <p:nvPr/>
        </p:nvSpPr>
        <p:spPr>
          <a:xfrm>
            <a:off x="899677" y="4062396"/>
            <a:ext cx="267869" cy="257023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12" name="Elipse 211">
            <a:extLst>
              <a:ext uri="{FF2B5EF4-FFF2-40B4-BE49-F238E27FC236}">
                <a16:creationId xmlns:a16="http://schemas.microsoft.com/office/drawing/2014/main" id="{A4C3F8C4-6366-6D2F-8B9F-86F8C4023B9B}"/>
              </a:ext>
            </a:extLst>
          </p:cNvPr>
          <p:cNvSpPr/>
          <p:nvPr/>
        </p:nvSpPr>
        <p:spPr>
          <a:xfrm>
            <a:off x="1205523" y="4062396"/>
            <a:ext cx="267869" cy="257023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13" name="Elipse 212">
            <a:extLst>
              <a:ext uri="{FF2B5EF4-FFF2-40B4-BE49-F238E27FC236}">
                <a16:creationId xmlns:a16="http://schemas.microsoft.com/office/drawing/2014/main" id="{43B5D10D-EDB0-7BCE-1E79-DBC6E19E541C}"/>
              </a:ext>
            </a:extLst>
          </p:cNvPr>
          <p:cNvSpPr/>
          <p:nvPr/>
        </p:nvSpPr>
        <p:spPr>
          <a:xfrm>
            <a:off x="1523273" y="4062396"/>
            <a:ext cx="267869" cy="257023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14" name="Elipse 213">
            <a:extLst>
              <a:ext uri="{FF2B5EF4-FFF2-40B4-BE49-F238E27FC236}">
                <a16:creationId xmlns:a16="http://schemas.microsoft.com/office/drawing/2014/main" id="{F215DBC9-2529-B937-F5E1-004942A84183}"/>
              </a:ext>
            </a:extLst>
          </p:cNvPr>
          <p:cNvSpPr/>
          <p:nvPr/>
        </p:nvSpPr>
        <p:spPr>
          <a:xfrm>
            <a:off x="1827860" y="4070049"/>
            <a:ext cx="267869" cy="257023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15" name="Elipse 214">
            <a:extLst>
              <a:ext uri="{FF2B5EF4-FFF2-40B4-BE49-F238E27FC236}">
                <a16:creationId xmlns:a16="http://schemas.microsoft.com/office/drawing/2014/main" id="{02EC96B3-098B-D726-D2A0-C4850F456C89}"/>
              </a:ext>
            </a:extLst>
          </p:cNvPr>
          <p:cNvSpPr/>
          <p:nvPr/>
        </p:nvSpPr>
        <p:spPr>
          <a:xfrm>
            <a:off x="2125124" y="4070049"/>
            <a:ext cx="267869" cy="257023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16" name="Elipse 215">
            <a:extLst>
              <a:ext uri="{FF2B5EF4-FFF2-40B4-BE49-F238E27FC236}">
                <a16:creationId xmlns:a16="http://schemas.microsoft.com/office/drawing/2014/main" id="{0288F4C4-F494-48CE-A8B5-A0824FD7A0AF}"/>
              </a:ext>
            </a:extLst>
          </p:cNvPr>
          <p:cNvSpPr/>
          <p:nvPr/>
        </p:nvSpPr>
        <p:spPr>
          <a:xfrm>
            <a:off x="2443480" y="4070049"/>
            <a:ext cx="267869" cy="257023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17" name="Elipse 216">
            <a:extLst>
              <a:ext uri="{FF2B5EF4-FFF2-40B4-BE49-F238E27FC236}">
                <a16:creationId xmlns:a16="http://schemas.microsoft.com/office/drawing/2014/main" id="{9806500A-1E79-5099-E781-9EAD8ECEB6F9}"/>
              </a:ext>
            </a:extLst>
          </p:cNvPr>
          <p:cNvSpPr/>
          <p:nvPr/>
        </p:nvSpPr>
        <p:spPr>
          <a:xfrm>
            <a:off x="2745696" y="4070049"/>
            <a:ext cx="267869" cy="257023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18" name="Elipse 217">
            <a:extLst>
              <a:ext uri="{FF2B5EF4-FFF2-40B4-BE49-F238E27FC236}">
                <a16:creationId xmlns:a16="http://schemas.microsoft.com/office/drawing/2014/main" id="{E1755463-8F56-216B-CE38-CF4D7D9CD455}"/>
              </a:ext>
            </a:extLst>
          </p:cNvPr>
          <p:cNvSpPr/>
          <p:nvPr/>
        </p:nvSpPr>
        <p:spPr>
          <a:xfrm>
            <a:off x="3370720" y="3675246"/>
            <a:ext cx="368530" cy="353608"/>
          </a:xfrm>
          <a:prstGeom prst="ellipse">
            <a:avLst/>
          </a:prstGeom>
          <a:gradFill flip="none" rotWithShape="1">
            <a:gsLst>
              <a:gs pos="100000">
                <a:srgbClr val="3B285B"/>
              </a:gs>
              <a:gs pos="0">
                <a:schemeClr val="bg2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19" name="Elipse 218">
            <a:extLst>
              <a:ext uri="{FF2B5EF4-FFF2-40B4-BE49-F238E27FC236}">
                <a16:creationId xmlns:a16="http://schemas.microsoft.com/office/drawing/2014/main" id="{98348B7E-F410-4D66-171B-7E106A5E770C}"/>
              </a:ext>
            </a:extLst>
          </p:cNvPr>
          <p:cNvSpPr/>
          <p:nvPr/>
        </p:nvSpPr>
        <p:spPr>
          <a:xfrm>
            <a:off x="3223275" y="4062396"/>
            <a:ext cx="267869" cy="257023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20" name="Elipse 219">
            <a:extLst>
              <a:ext uri="{FF2B5EF4-FFF2-40B4-BE49-F238E27FC236}">
                <a16:creationId xmlns:a16="http://schemas.microsoft.com/office/drawing/2014/main" id="{4EBD6E6C-48AF-AD19-12A7-F4D10AEA63B0}"/>
              </a:ext>
            </a:extLst>
          </p:cNvPr>
          <p:cNvSpPr/>
          <p:nvPr/>
        </p:nvSpPr>
        <p:spPr>
          <a:xfrm>
            <a:off x="3539513" y="4062396"/>
            <a:ext cx="267869" cy="257023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21" name="Elipse 220">
            <a:extLst>
              <a:ext uri="{FF2B5EF4-FFF2-40B4-BE49-F238E27FC236}">
                <a16:creationId xmlns:a16="http://schemas.microsoft.com/office/drawing/2014/main" id="{179B03FA-1377-C0BC-191B-06011FF0DB79}"/>
              </a:ext>
            </a:extLst>
          </p:cNvPr>
          <p:cNvSpPr/>
          <p:nvPr/>
        </p:nvSpPr>
        <p:spPr>
          <a:xfrm>
            <a:off x="3854845" y="4062396"/>
            <a:ext cx="267869" cy="257023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22" name="Elipse 221">
            <a:extLst>
              <a:ext uri="{FF2B5EF4-FFF2-40B4-BE49-F238E27FC236}">
                <a16:creationId xmlns:a16="http://schemas.microsoft.com/office/drawing/2014/main" id="{F475FA53-86AC-1454-D76F-87666BE8416D}"/>
              </a:ext>
            </a:extLst>
          </p:cNvPr>
          <p:cNvSpPr/>
          <p:nvPr/>
        </p:nvSpPr>
        <p:spPr>
          <a:xfrm>
            <a:off x="4172595" y="4062396"/>
            <a:ext cx="267869" cy="257023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23" name="Elipse 222">
            <a:extLst>
              <a:ext uri="{FF2B5EF4-FFF2-40B4-BE49-F238E27FC236}">
                <a16:creationId xmlns:a16="http://schemas.microsoft.com/office/drawing/2014/main" id="{E8DBDDE9-B1A4-30C4-A5B6-3FE491BF168B}"/>
              </a:ext>
            </a:extLst>
          </p:cNvPr>
          <p:cNvSpPr/>
          <p:nvPr/>
        </p:nvSpPr>
        <p:spPr>
          <a:xfrm>
            <a:off x="4496156" y="4070049"/>
            <a:ext cx="267869" cy="257023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24" name="Elipse 223">
            <a:extLst>
              <a:ext uri="{FF2B5EF4-FFF2-40B4-BE49-F238E27FC236}">
                <a16:creationId xmlns:a16="http://schemas.microsoft.com/office/drawing/2014/main" id="{6B79724E-D214-3E0F-B508-7D0A28CEE2E8}"/>
              </a:ext>
            </a:extLst>
          </p:cNvPr>
          <p:cNvSpPr/>
          <p:nvPr/>
        </p:nvSpPr>
        <p:spPr>
          <a:xfrm>
            <a:off x="4812394" y="4070049"/>
            <a:ext cx="267869" cy="257023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pSp>
        <p:nvGrpSpPr>
          <p:cNvPr id="227" name="Agrupar 2">
            <a:extLst>
              <a:ext uri="{FF2B5EF4-FFF2-40B4-BE49-F238E27FC236}">
                <a16:creationId xmlns:a16="http://schemas.microsoft.com/office/drawing/2014/main" id="{F1BDEE17-5FFE-E5E4-237B-D3FFC7BA12CF}"/>
              </a:ext>
            </a:extLst>
          </p:cNvPr>
          <p:cNvGrpSpPr/>
          <p:nvPr/>
        </p:nvGrpSpPr>
        <p:grpSpPr>
          <a:xfrm>
            <a:off x="471140" y="4378932"/>
            <a:ext cx="2551840" cy="138040"/>
            <a:chOff x="781926" y="2192280"/>
            <a:chExt cx="2743892" cy="154693"/>
          </a:xfrm>
        </p:grpSpPr>
        <p:sp>
          <p:nvSpPr>
            <p:cNvPr id="228" name="Elipse 227">
              <a:extLst>
                <a:ext uri="{FF2B5EF4-FFF2-40B4-BE49-F238E27FC236}">
                  <a16:creationId xmlns:a16="http://schemas.microsoft.com/office/drawing/2014/main" id="{DE2293D4-8FBC-DF46-F83B-813B52CF62DC}"/>
                </a:ext>
              </a:extLst>
            </p:cNvPr>
            <p:cNvSpPr/>
            <p:nvPr/>
          </p:nvSpPr>
          <p:spPr>
            <a:xfrm>
              <a:off x="781926" y="2192280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29" name="Elipse 228">
              <a:extLst>
                <a:ext uri="{FF2B5EF4-FFF2-40B4-BE49-F238E27FC236}">
                  <a16:creationId xmlns:a16="http://schemas.microsoft.com/office/drawing/2014/main" id="{CD317555-C76E-1BA4-A357-67CB04593AC0}"/>
                </a:ext>
              </a:extLst>
            </p:cNvPr>
            <p:cNvSpPr/>
            <p:nvPr/>
          </p:nvSpPr>
          <p:spPr>
            <a:xfrm>
              <a:off x="959141" y="2192280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30" name="Elipse 229">
              <a:extLst>
                <a:ext uri="{FF2B5EF4-FFF2-40B4-BE49-F238E27FC236}">
                  <a16:creationId xmlns:a16="http://schemas.microsoft.com/office/drawing/2014/main" id="{F9CD793D-C4EC-BAB6-9A80-3223606EC6D6}"/>
                </a:ext>
              </a:extLst>
            </p:cNvPr>
            <p:cNvSpPr/>
            <p:nvPr/>
          </p:nvSpPr>
          <p:spPr>
            <a:xfrm>
              <a:off x="1136348" y="2192280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31" name="Elipse 230">
              <a:extLst>
                <a:ext uri="{FF2B5EF4-FFF2-40B4-BE49-F238E27FC236}">
                  <a16:creationId xmlns:a16="http://schemas.microsoft.com/office/drawing/2014/main" id="{1D2400DD-3920-D42F-5F11-245AFDC43822}"/>
                </a:ext>
              </a:extLst>
            </p:cNvPr>
            <p:cNvSpPr/>
            <p:nvPr/>
          </p:nvSpPr>
          <p:spPr>
            <a:xfrm>
              <a:off x="1308632" y="2192280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32" name="Elipse 231">
              <a:extLst>
                <a:ext uri="{FF2B5EF4-FFF2-40B4-BE49-F238E27FC236}">
                  <a16:creationId xmlns:a16="http://schemas.microsoft.com/office/drawing/2014/main" id="{364DDF01-E783-4B05-1490-B7D19CE103F1}"/>
                </a:ext>
              </a:extLst>
            </p:cNvPr>
            <p:cNvSpPr/>
            <p:nvPr/>
          </p:nvSpPr>
          <p:spPr>
            <a:xfrm>
              <a:off x="1485840" y="2192280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33" name="Elipse 232">
              <a:extLst>
                <a:ext uri="{FF2B5EF4-FFF2-40B4-BE49-F238E27FC236}">
                  <a16:creationId xmlns:a16="http://schemas.microsoft.com/office/drawing/2014/main" id="{CF1EB187-D57F-21DD-AB0F-04046E18E93A}"/>
                </a:ext>
              </a:extLst>
            </p:cNvPr>
            <p:cNvSpPr/>
            <p:nvPr/>
          </p:nvSpPr>
          <p:spPr>
            <a:xfrm>
              <a:off x="1648279" y="2192280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34" name="Elipse 233">
              <a:extLst>
                <a:ext uri="{FF2B5EF4-FFF2-40B4-BE49-F238E27FC236}">
                  <a16:creationId xmlns:a16="http://schemas.microsoft.com/office/drawing/2014/main" id="{830ED436-8C4E-4252-0220-4C0B239AB985}"/>
                </a:ext>
              </a:extLst>
            </p:cNvPr>
            <p:cNvSpPr/>
            <p:nvPr/>
          </p:nvSpPr>
          <p:spPr>
            <a:xfrm>
              <a:off x="1815641" y="2192280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35" name="Elipse 234">
              <a:extLst>
                <a:ext uri="{FF2B5EF4-FFF2-40B4-BE49-F238E27FC236}">
                  <a16:creationId xmlns:a16="http://schemas.microsoft.com/office/drawing/2014/main" id="{14780814-ADDE-2DAD-6C6B-8FB5A4D20177}"/>
                </a:ext>
              </a:extLst>
            </p:cNvPr>
            <p:cNvSpPr/>
            <p:nvPr/>
          </p:nvSpPr>
          <p:spPr>
            <a:xfrm>
              <a:off x="1992848" y="2192280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36" name="Elipse 235">
              <a:extLst>
                <a:ext uri="{FF2B5EF4-FFF2-40B4-BE49-F238E27FC236}">
                  <a16:creationId xmlns:a16="http://schemas.microsoft.com/office/drawing/2014/main" id="{4B2DDF70-2856-007E-3988-0E1736F086B3}"/>
                </a:ext>
              </a:extLst>
            </p:cNvPr>
            <p:cNvSpPr/>
            <p:nvPr/>
          </p:nvSpPr>
          <p:spPr>
            <a:xfrm>
              <a:off x="2165126" y="2197203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37" name="Elipse 236">
              <a:extLst>
                <a:ext uri="{FF2B5EF4-FFF2-40B4-BE49-F238E27FC236}">
                  <a16:creationId xmlns:a16="http://schemas.microsoft.com/office/drawing/2014/main" id="{BFA77586-0698-E431-CBB2-8185F09D4F93}"/>
                </a:ext>
              </a:extLst>
            </p:cNvPr>
            <p:cNvSpPr/>
            <p:nvPr/>
          </p:nvSpPr>
          <p:spPr>
            <a:xfrm>
              <a:off x="2342341" y="2197203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38" name="Elipse 237">
              <a:extLst>
                <a:ext uri="{FF2B5EF4-FFF2-40B4-BE49-F238E27FC236}">
                  <a16:creationId xmlns:a16="http://schemas.microsoft.com/office/drawing/2014/main" id="{640EE1AE-DAA3-A9B3-8AD6-653870AB642F}"/>
                </a:ext>
              </a:extLst>
            </p:cNvPr>
            <p:cNvSpPr/>
            <p:nvPr/>
          </p:nvSpPr>
          <p:spPr>
            <a:xfrm>
              <a:off x="2519548" y="2197203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39" name="Elipse 238">
              <a:extLst>
                <a:ext uri="{FF2B5EF4-FFF2-40B4-BE49-F238E27FC236}">
                  <a16:creationId xmlns:a16="http://schemas.microsoft.com/office/drawing/2014/main" id="{DE0CDD83-1119-279E-9219-750EE1AFD394}"/>
                </a:ext>
              </a:extLst>
            </p:cNvPr>
            <p:cNvSpPr/>
            <p:nvPr/>
          </p:nvSpPr>
          <p:spPr>
            <a:xfrm>
              <a:off x="2691832" y="2197203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40" name="Elipse 239">
              <a:extLst>
                <a:ext uri="{FF2B5EF4-FFF2-40B4-BE49-F238E27FC236}">
                  <a16:creationId xmlns:a16="http://schemas.microsoft.com/office/drawing/2014/main" id="{2BFED74D-676A-7ED8-0F1A-3606D4D90568}"/>
                </a:ext>
              </a:extLst>
            </p:cNvPr>
            <p:cNvSpPr/>
            <p:nvPr/>
          </p:nvSpPr>
          <p:spPr>
            <a:xfrm>
              <a:off x="2869040" y="2197203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41" name="Elipse 240">
              <a:extLst>
                <a:ext uri="{FF2B5EF4-FFF2-40B4-BE49-F238E27FC236}">
                  <a16:creationId xmlns:a16="http://schemas.microsoft.com/office/drawing/2014/main" id="{7184D98B-099F-8E9D-15FE-BA4E807CCEFF}"/>
                </a:ext>
              </a:extLst>
            </p:cNvPr>
            <p:cNvSpPr/>
            <p:nvPr/>
          </p:nvSpPr>
          <p:spPr>
            <a:xfrm>
              <a:off x="3031479" y="2197203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42" name="Elipse 241">
              <a:extLst>
                <a:ext uri="{FF2B5EF4-FFF2-40B4-BE49-F238E27FC236}">
                  <a16:creationId xmlns:a16="http://schemas.microsoft.com/office/drawing/2014/main" id="{0B108701-EEB5-E6F9-D717-0816FCA9C77E}"/>
                </a:ext>
              </a:extLst>
            </p:cNvPr>
            <p:cNvSpPr/>
            <p:nvPr/>
          </p:nvSpPr>
          <p:spPr>
            <a:xfrm>
              <a:off x="3198841" y="2197203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43" name="Elipse 242">
              <a:extLst>
                <a:ext uri="{FF2B5EF4-FFF2-40B4-BE49-F238E27FC236}">
                  <a16:creationId xmlns:a16="http://schemas.microsoft.com/office/drawing/2014/main" id="{E3E6AA62-260C-232F-C25C-7FFA2783C88F}"/>
                </a:ext>
              </a:extLst>
            </p:cNvPr>
            <p:cNvSpPr/>
            <p:nvPr/>
          </p:nvSpPr>
          <p:spPr>
            <a:xfrm>
              <a:off x="3376048" y="2197203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244" name="Agrupar 2">
            <a:extLst>
              <a:ext uri="{FF2B5EF4-FFF2-40B4-BE49-F238E27FC236}">
                <a16:creationId xmlns:a16="http://schemas.microsoft.com/office/drawing/2014/main" id="{5DEB40FB-C937-88C6-BED6-5A09588DF1BF}"/>
              </a:ext>
            </a:extLst>
          </p:cNvPr>
          <p:cNvGrpSpPr/>
          <p:nvPr/>
        </p:nvGrpSpPr>
        <p:grpSpPr>
          <a:xfrm>
            <a:off x="3231360" y="4386503"/>
            <a:ext cx="2551840" cy="138040"/>
            <a:chOff x="781926" y="2192280"/>
            <a:chExt cx="2743892" cy="154693"/>
          </a:xfrm>
        </p:grpSpPr>
        <p:sp>
          <p:nvSpPr>
            <p:cNvPr id="245" name="Elipse 244">
              <a:extLst>
                <a:ext uri="{FF2B5EF4-FFF2-40B4-BE49-F238E27FC236}">
                  <a16:creationId xmlns:a16="http://schemas.microsoft.com/office/drawing/2014/main" id="{5252D578-A9BB-E37F-47C8-0CD535C86EC9}"/>
                </a:ext>
              </a:extLst>
            </p:cNvPr>
            <p:cNvSpPr/>
            <p:nvPr/>
          </p:nvSpPr>
          <p:spPr>
            <a:xfrm>
              <a:off x="781926" y="2192280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46" name="Elipse 245">
              <a:extLst>
                <a:ext uri="{FF2B5EF4-FFF2-40B4-BE49-F238E27FC236}">
                  <a16:creationId xmlns:a16="http://schemas.microsoft.com/office/drawing/2014/main" id="{5EEF68AA-3D08-609C-010B-F411C7FB0C02}"/>
                </a:ext>
              </a:extLst>
            </p:cNvPr>
            <p:cNvSpPr/>
            <p:nvPr/>
          </p:nvSpPr>
          <p:spPr>
            <a:xfrm>
              <a:off x="959141" y="2192280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47" name="Elipse 246">
              <a:extLst>
                <a:ext uri="{FF2B5EF4-FFF2-40B4-BE49-F238E27FC236}">
                  <a16:creationId xmlns:a16="http://schemas.microsoft.com/office/drawing/2014/main" id="{CA02286C-03BB-9221-A1D6-0FEBBE97D662}"/>
                </a:ext>
              </a:extLst>
            </p:cNvPr>
            <p:cNvSpPr/>
            <p:nvPr/>
          </p:nvSpPr>
          <p:spPr>
            <a:xfrm>
              <a:off x="1136348" y="2192280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48" name="Elipse 247">
              <a:extLst>
                <a:ext uri="{FF2B5EF4-FFF2-40B4-BE49-F238E27FC236}">
                  <a16:creationId xmlns:a16="http://schemas.microsoft.com/office/drawing/2014/main" id="{B138A34F-44D6-DAF7-4339-C239943FE071}"/>
                </a:ext>
              </a:extLst>
            </p:cNvPr>
            <p:cNvSpPr/>
            <p:nvPr/>
          </p:nvSpPr>
          <p:spPr>
            <a:xfrm>
              <a:off x="1308632" y="2192280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49" name="Elipse 248">
              <a:extLst>
                <a:ext uri="{FF2B5EF4-FFF2-40B4-BE49-F238E27FC236}">
                  <a16:creationId xmlns:a16="http://schemas.microsoft.com/office/drawing/2014/main" id="{81469965-3B4E-489C-2451-C2C445AB2858}"/>
                </a:ext>
              </a:extLst>
            </p:cNvPr>
            <p:cNvSpPr/>
            <p:nvPr/>
          </p:nvSpPr>
          <p:spPr>
            <a:xfrm>
              <a:off x="1485840" y="2192280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50" name="Elipse 249">
              <a:extLst>
                <a:ext uri="{FF2B5EF4-FFF2-40B4-BE49-F238E27FC236}">
                  <a16:creationId xmlns:a16="http://schemas.microsoft.com/office/drawing/2014/main" id="{B42E4112-FC12-1194-C012-14BFDCBE4E60}"/>
                </a:ext>
              </a:extLst>
            </p:cNvPr>
            <p:cNvSpPr/>
            <p:nvPr/>
          </p:nvSpPr>
          <p:spPr>
            <a:xfrm>
              <a:off x="1648279" y="2192280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51" name="Elipse 250">
              <a:extLst>
                <a:ext uri="{FF2B5EF4-FFF2-40B4-BE49-F238E27FC236}">
                  <a16:creationId xmlns:a16="http://schemas.microsoft.com/office/drawing/2014/main" id="{AFA58022-C5A8-8542-5CF1-18E1FAE74280}"/>
                </a:ext>
              </a:extLst>
            </p:cNvPr>
            <p:cNvSpPr/>
            <p:nvPr/>
          </p:nvSpPr>
          <p:spPr>
            <a:xfrm>
              <a:off x="1815641" y="2192280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52" name="Elipse 251">
              <a:extLst>
                <a:ext uri="{FF2B5EF4-FFF2-40B4-BE49-F238E27FC236}">
                  <a16:creationId xmlns:a16="http://schemas.microsoft.com/office/drawing/2014/main" id="{EED100D7-97F8-40FC-32BC-68C3C097F041}"/>
                </a:ext>
              </a:extLst>
            </p:cNvPr>
            <p:cNvSpPr/>
            <p:nvPr/>
          </p:nvSpPr>
          <p:spPr>
            <a:xfrm>
              <a:off x="1992848" y="2192280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53" name="Elipse 252">
              <a:extLst>
                <a:ext uri="{FF2B5EF4-FFF2-40B4-BE49-F238E27FC236}">
                  <a16:creationId xmlns:a16="http://schemas.microsoft.com/office/drawing/2014/main" id="{7186D567-92D7-9CE1-072F-FA9B5B85EBC3}"/>
                </a:ext>
              </a:extLst>
            </p:cNvPr>
            <p:cNvSpPr/>
            <p:nvPr/>
          </p:nvSpPr>
          <p:spPr>
            <a:xfrm>
              <a:off x="2165940" y="2194379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54" name="Elipse 253">
              <a:extLst>
                <a:ext uri="{FF2B5EF4-FFF2-40B4-BE49-F238E27FC236}">
                  <a16:creationId xmlns:a16="http://schemas.microsoft.com/office/drawing/2014/main" id="{C321B9F9-C912-8F78-160E-F2253C5CEBCF}"/>
                </a:ext>
              </a:extLst>
            </p:cNvPr>
            <p:cNvSpPr/>
            <p:nvPr/>
          </p:nvSpPr>
          <p:spPr>
            <a:xfrm>
              <a:off x="2342341" y="2197203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55" name="Elipse 254">
              <a:extLst>
                <a:ext uri="{FF2B5EF4-FFF2-40B4-BE49-F238E27FC236}">
                  <a16:creationId xmlns:a16="http://schemas.microsoft.com/office/drawing/2014/main" id="{B27EE797-6AB7-0677-9B7D-73DC65107BDE}"/>
                </a:ext>
              </a:extLst>
            </p:cNvPr>
            <p:cNvSpPr/>
            <p:nvPr/>
          </p:nvSpPr>
          <p:spPr>
            <a:xfrm>
              <a:off x="2519548" y="2197203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56" name="Elipse 255">
              <a:extLst>
                <a:ext uri="{FF2B5EF4-FFF2-40B4-BE49-F238E27FC236}">
                  <a16:creationId xmlns:a16="http://schemas.microsoft.com/office/drawing/2014/main" id="{6E64DA69-7F47-E1D1-7104-8864BEB62AFA}"/>
                </a:ext>
              </a:extLst>
            </p:cNvPr>
            <p:cNvSpPr/>
            <p:nvPr/>
          </p:nvSpPr>
          <p:spPr>
            <a:xfrm>
              <a:off x="2691832" y="2197203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57" name="Elipse 256">
              <a:extLst>
                <a:ext uri="{FF2B5EF4-FFF2-40B4-BE49-F238E27FC236}">
                  <a16:creationId xmlns:a16="http://schemas.microsoft.com/office/drawing/2014/main" id="{04F384AC-1BDE-9C5E-5B81-A1943C9D1CCE}"/>
                </a:ext>
              </a:extLst>
            </p:cNvPr>
            <p:cNvSpPr/>
            <p:nvPr/>
          </p:nvSpPr>
          <p:spPr>
            <a:xfrm>
              <a:off x="2869040" y="2197203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58" name="Elipse 257">
              <a:extLst>
                <a:ext uri="{FF2B5EF4-FFF2-40B4-BE49-F238E27FC236}">
                  <a16:creationId xmlns:a16="http://schemas.microsoft.com/office/drawing/2014/main" id="{43F534A9-A197-D5B9-D47F-00D653BE4C36}"/>
                </a:ext>
              </a:extLst>
            </p:cNvPr>
            <p:cNvSpPr/>
            <p:nvPr/>
          </p:nvSpPr>
          <p:spPr>
            <a:xfrm>
              <a:off x="3031479" y="2197203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59" name="Elipse 258">
              <a:extLst>
                <a:ext uri="{FF2B5EF4-FFF2-40B4-BE49-F238E27FC236}">
                  <a16:creationId xmlns:a16="http://schemas.microsoft.com/office/drawing/2014/main" id="{BA35C919-1AD0-AAB7-136D-8D6CAAB253D7}"/>
                </a:ext>
              </a:extLst>
            </p:cNvPr>
            <p:cNvSpPr/>
            <p:nvPr/>
          </p:nvSpPr>
          <p:spPr>
            <a:xfrm>
              <a:off x="3198841" y="2197203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60" name="Elipse 259">
              <a:extLst>
                <a:ext uri="{FF2B5EF4-FFF2-40B4-BE49-F238E27FC236}">
                  <a16:creationId xmlns:a16="http://schemas.microsoft.com/office/drawing/2014/main" id="{683D8413-C47C-84DA-EB65-9B924EC0F65E}"/>
                </a:ext>
              </a:extLst>
            </p:cNvPr>
            <p:cNvSpPr/>
            <p:nvPr/>
          </p:nvSpPr>
          <p:spPr>
            <a:xfrm>
              <a:off x="3376048" y="2197203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261" name="Elipse 260">
            <a:extLst>
              <a:ext uri="{FF2B5EF4-FFF2-40B4-BE49-F238E27FC236}">
                <a16:creationId xmlns:a16="http://schemas.microsoft.com/office/drawing/2014/main" id="{5C79170A-BBF6-067C-4B35-F58EF1DAF73C}"/>
              </a:ext>
            </a:extLst>
          </p:cNvPr>
          <p:cNvSpPr/>
          <p:nvPr/>
        </p:nvSpPr>
        <p:spPr>
          <a:xfrm>
            <a:off x="4057861" y="3671982"/>
            <a:ext cx="368530" cy="353608"/>
          </a:xfrm>
          <a:prstGeom prst="ellipse">
            <a:avLst/>
          </a:prstGeom>
          <a:gradFill flip="none" rotWithShape="1">
            <a:gsLst>
              <a:gs pos="100000">
                <a:srgbClr val="3B285B"/>
              </a:gs>
              <a:gs pos="0">
                <a:schemeClr val="bg2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62" name="Elipse 261">
            <a:extLst>
              <a:ext uri="{FF2B5EF4-FFF2-40B4-BE49-F238E27FC236}">
                <a16:creationId xmlns:a16="http://schemas.microsoft.com/office/drawing/2014/main" id="{23B01593-C67A-0D39-6D06-82A1FABFFF95}"/>
              </a:ext>
            </a:extLst>
          </p:cNvPr>
          <p:cNvSpPr/>
          <p:nvPr/>
        </p:nvSpPr>
        <p:spPr>
          <a:xfrm>
            <a:off x="4587526" y="3673163"/>
            <a:ext cx="368530" cy="353608"/>
          </a:xfrm>
          <a:prstGeom prst="ellipse">
            <a:avLst/>
          </a:prstGeom>
          <a:gradFill flip="none" rotWithShape="1">
            <a:gsLst>
              <a:gs pos="100000">
                <a:srgbClr val="3B285B"/>
              </a:gs>
              <a:gs pos="0">
                <a:schemeClr val="bg2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45" name="Elipse 344">
            <a:extLst>
              <a:ext uri="{FF2B5EF4-FFF2-40B4-BE49-F238E27FC236}">
                <a16:creationId xmlns:a16="http://schemas.microsoft.com/office/drawing/2014/main" id="{B4FD16DE-35B7-3AE3-CD9B-EE81E4CDB512}"/>
              </a:ext>
            </a:extLst>
          </p:cNvPr>
          <p:cNvSpPr/>
          <p:nvPr/>
        </p:nvSpPr>
        <p:spPr>
          <a:xfrm>
            <a:off x="5121263" y="4070049"/>
            <a:ext cx="267869" cy="257023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46" name="Elipse 345">
            <a:extLst>
              <a:ext uri="{FF2B5EF4-FFF2-40B4-BE49-F238E27FC236}">
                <a16:creationId xmlns:a16="http://schemas.microsoft.com/office/drawing/2014/main" id="{72F4C215-D00C-F553-514D-0094B36642D2}"/>
              </a:ext>
            </a:extLst>
          </p:cNvPr>
          <p:cNvSpPr/>
          <p:nvPr/>
        </p:nvSpPr>
        <p:spPr>
          <a:xfrm>
            <a:off x="5432965" y="4070049"/>
            <a:ext cx="267869" cy="257023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65" name="Rectángulo 264">
            <a:extLst>
              <a:ext uri="{FF2B5EF4-FFF2-40B4-BE49-F238E27FC236}">
                <a16:creationId xmlns:a16="http://schemas.microsoft.com/office/drawing/2014/main" id="{C1F52A9D-3839-B2A5-3296-AA02C2FAE61D}"/>
              </a:ext>
            </a:extLst>
          </p:cNvPr>
          <p:cNvSpPr/>
          <p:nvPr/>
        </p:nvSpPr>
        <p:spPr bwMode="auto">
          <a:xfrm>
            <a:off x="156614" y="4952244"/>
            <a:ext cx="5892196" cy="295487"/>
          </a:xfrm>
          <a:prstGeom prst="rect">
            <a:avLst/>
          </a:prstGeom>
          <a:gradFill flip="none" rotWithShape="1">
            <a:gsLst>
              <a:gs pos="0">
                <a:srgbClr val="67A443"/>
              </a:gs>
              <a:gs pos="100000">
                <a:srgbClr val="487C2E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266" name="Rectángulo 265">
            <a:extLst>
              <a:ext uri="{FF2B5EF4-FFF2-40B4-BE49-F238E27FC236}">
                <a16:creationId xmlns:a16="http://schemas.microsoft.com/office/drawing/2014/main" id="{5E73EC7E-3836-1A49-0C3F-062571AB3A85}"/>
              </a:ext>
            </a:extLst>
          </p:cNvPr>
          <p:cNvSpPr/>
          <p:nvPr/>
        </p:nvSpPr>
        <p:spPr bwMode="auto">
          <a:xfrm>
            <a:off x="150090" y="5277158"/>
            <a:ext cx="5898179" cy="302131"/>
          </a:xfrm>
          <a:prstGeom prst="rect">
            <a:avLst/>
          </a:prstGeom>
          <a:gradFill flip="none" rotWithShape="1">
            <a:gsLst>
              <a:gs pos="0">
                <a:srgbClr val="553A7D"/>
              </a:gs>
              <a:gs pos="100000">
                <a:srgbClr val="4A336D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267" name="Rectángulo 266">
            <a:extLst>
              <a:ext uri="{FF2B5EF4-FFF2-40B4-BE49-F238E27FC236}">
                <a16:creationId xmlns:a16="http://schemas.microsoft.com/office/drawing/2014/main" id="{E4393BCD-0700-DB7D-9E7D-B726F72EF248}"/>
              </a:ext>
            </a:extLst>
          </p:cNvPr>
          <p:cNvSpPr/>
          <p:nvPr/>
        </p:nvSpPr>
        <p:spPr bwMode="auto">
          <a:xfrm>
            <a:off x="154920" y="5609468"/>
            <a:ext cx="5893749" cy="296201"/>
          </a:xfrm>
          <a:prstGeom prst="rect">
            <a:avLst/>
          </a:prstGeom>
          <a:gradFill flip="none" rotWithShape="1">
            <a:gsLst>
              <a:gs pos="0">
                <a:srgbClr val="167782"/>
              </a:gs>
              <a:gs pos="100000">
                <a:srgbClr val="094E54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268" name="Rectángulo 267">
            <a:extLst>
              <a:ext uri="{FF2B5EF4-FFF2-40B4-BE49-F238E27FC236}">
                <a16:creationId xmlns:a16="http://schemas.microsoft.com/office/drawing/2014/main" id="{20E0DA87-C3FB-FF69-C36A-FE965341EEA0}"/>
              </a:ext>
            </a:extLst>
          </p:cNvPr>
          <p:cNvSpPr/>
          <p:nvPr/>
        </p:nvSpPr>
        <p:spPr bwMode="auto">
          <a:xfrm>
            <a:off x="150674" y="5932815"/>
            <a:ext cx="5908867" cy="32957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269" name="Rectángulo 268">
            <a:extLst>
              <a:ext uri="{FF2B5EF4-FFF2-40B4-BE49-F238E27FC236}">
                <a16:creationId xmlns:a16="http://schemas.microsoft.com/office/drawing/2014/main" id="{6DA26ACA-0B17-9802-0B67-458470CCEB45}"/>
              </a:ext>
            </a:extLst>
          </p:cNvPr>
          <p:cNvSpPr/>
          <p:nvPr/>
        </p:nvSpPr>
        <p:spPr bwMode="auto">
          <a:xfrm>
            <a:off x="150091" y="4609507"/>
            <a:ext cx="5898179" cy="307661"/>
          </a:xfrm>
          <a:prstGeom prst="rect">
            <a:avLst/>
          </a:prstGeom>
          <a:gradFill flip="none" rotWithShape="1">
            <a:gsLst>
              <a:gs pos="0">
                <a:srgbClr val="FEB146"/>
              </a:gs>
              <a:gs pos="100000">
                <a:srgbClr val="F97A43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270" name="Shape 142">
            <a:extLst>
              <a:ext uri="{FF2B5EF4-FFF2-40B4-BE49-F238E27FC236}">
                <a16:creationId xmlns:a16="http://schemas.microsoft.com/office/drawing/2014/main" id="{0BDA6578-8E75-1208-E48F-CDBBF2170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" y="4625830"/>
            <a:ext cx="2310026" cy="29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dirty="0">
                <a:solidFill>
                  <a:schemeClr val="bg1"/>
                </a:solidFill>
                <a:sym typeface="Helvetica" charset="0"/>
              </a:rPr>
              <a:t>Primera generación</a:t>
            </a:r>
          </a:p>
        </p:txBody>
      </p:sp>
      <p:sp>
        <p:nvSpPr>
          <p:cNvPr id="271" name="Shape 142">
            <a:extLst>
              <a:ext uri="{FF2B5EF4-FFF2-40B4-BE49-F238E27FC236}">
                <a16:creationId xmlns:a16="http://schemas.microsoft.com/office/drawing/2014/main" id="{BD1DA8E4-9B2C-4310-2CBD-FEFF0499B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909" y="4659929"/>
            <a:ext cx="1706108" cy="26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000" dirty="0">
                <a:solidFill>
                  <a:schemeClr val="bg1"/>
                </a:solidFill>
                <a:sym typeface="Helvetica" charset="0"/>
              </a:rPr>
              <a:t>150</a:t>
            </a:r>
            <a:r>
              <a:rPr lang="es-CO" altLang="en-US" sz="2000" b="1" dirty="0">
                <a:solidFill>
                  <a:schemeClr val="bg1"/>
                </a:solidFill>
                <a:sym typeface="Helvetica" charset="0"/>
              </a:rPr>
              <a:t>    </a:t>
            </a:r>
            <a:r>
              <a:rPr lang="es-CO" altLang="en-US" sz="2000" dirty="0">
                <a:solidFill>
                  <a:schemeClr val="bg1"/>
                </a:solidFill>
                <a:sym typeface="Helvetica" charset="0"/>
              </a:rPr>
              <a:t>X    2 =</a:t>
            </a:r>
          </a:p>
        </p:txBody>
      </p:sp>
      <p:sp>
        <p:nvSpPr>
          <p:cNvPr id="272" name="Shape 142">
            <a:extLst>
              <a:ext uri="{FF2B5EF4-FFF2-40B4-BE49-F238E27FC236}">
                <a16:creationId xmlns:a16="http://schemas.microsoft.com/office/drawing/2014/main" id="{825244D8-52B9-23F7-B6C5-FD8ED91AE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314" y="4629264"/>
            <a:ext cx="1402310" cy="30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000" dirty="0">
                <a:solidFill>
                  <a:schemeClr val="bg1"/>
                </a:solidFill>
                <a:sym typeface="Helvetica" charset="0"/>
              </a:rPr>
              <a:t>$300.00</a:t>
            </a:r>
          </a:p>
        </p:txBody>
      </p:sp>
      <p:sp>
        <p:nvSpPr>
          <p:cNvPr id="273" name="Shape 142">
            <a:extLst>
              <a:ext uri="{FF2B5EF4-FFF2-40B4-BE49-F238E27FC236}">
                <a16:creationId xmlns:a16="http://schemas.microsoft.com/office/drawing/2014/main" id="{AEA107DB-4BEF-256E-1B5A-C2519406F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609" y="5005521"/>
            <a:ext cx="2442954" cy="22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dirty="0">
                <a:solidFill>
                  <a:schemeClr val="bg1"/>
                </a:solidFill>
                <a:sym typeface="Helvetica" charset="0"/>
              </a:rPr>
              <a:t>Segunda generación</a:t>
            </a:r>
          </a:p>
        </p:txBody>
      </p:sp>
      <p:sp>
        <p:nvSpPr>
          <p:cNvPr id="274" name="Shape 142">
            <a:extLst>
              <a:ext uri="{FF2B5EF4-FFF2-40B4-BE49-F238E27FC236}">
                <a16:creationId xmlns:a16="http://schemas.microsoft.com/office/drawing/2014/main" id="{13F083C7-A664-8626-A29E-94A1E466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503" y="5021734"/>
            <a:ext cx="1678300" cy="25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000" dirty="0">
                <a:solidFill>
                  <a:schemeClr val="bg1"/>
                </a:solidFill>
                <a:sym typeface="Helvetica" charset="0"/>
              </a:rPr>
              <a:t>20    X    4 =</a:t>
            </a:r>
          </a:p>
        </p:txBody>
      </p:sp>
      <p:sp>
        <p:nvSpPr>
          <p:cNvPr id="275" name="Shape 142">
            <a:extLst>
              <a:ext uri="{FF2B5EF4-FFF2-40B4-BE49-F238E27FC236}">
                <a16:creationId xmlns:a16="http://schemas.microsoft.com/office/drawing/2014/main" id="{9CE3997C-B524-721D-55E0-817C3471F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0783" y="4991951"/>
            <a:ext cx="1460673" cy="22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000" dirty="0">
                <a:solidFill>
                  <a:schemeClr val="bg1"/>
                </a:solidFill>
                <a:sym typeface="Helvetica" charset="0"/>
              </a:rPr>
              <a:t>$ 80.00</a:t>
            </a:r>
          </a:p>
        </p:txBody>
      </p:sp>
      <p:sp>
        <p:nvSpPr>
          <p:cNvPr id="276" name="Shape 142">
            <a:extLst>
              <a:ext uri="{FF2B5EF4-FFF2-40B4-BE49-F238E27FC236}">
                <a16:creationId xmlns:a16="http://schemas.microsoft.com/office/drawing/2014/main" id="{CB62CA31-07CE-EC37-FA74-E2B36374D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174" y="5323564"/>
            <a:ext cx="2259284" cy="22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dirty="0">
                <a:solidFill>
                  <a:schemeClr val="bg1"/>
                </a:solidFill>
                <a:sym typeface="Helvetica" charset="0"/>
              </a:rPr>
              <a:t>Tercera generación</a:t>
            </a:r>
          </a:p>
        </p:txBody>
      </p:sp>
      <p:sp>
        <p:nvSpPr>
          <p:cNvPr id="277" name="Shape 142">
            <a:extLst>
              <a:ext uri="{FF2B5EF4-FFF2-40B4-BE49-F238E27FC236}">
                <a16:creationId xmlns:a16="http://schemas.microsoft.com/office/drawing/2014/main" id="{A2368CCE-3119-97F0-2A20-26CAD2514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806" y="5327825"/>
            <a:ext cx="1605362" cy="22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000" dirty="0">
                <a:solidFill>
                  <a:schemeClr val="bg1"/>
                </a:solidFill>
                <a:sym typeface="Helvetica" charset="0"/>
              </a:rPr>
              <a:t>20</a:t>
            </a:r>
            <a:r>
              <a:rPr lang="es-CO" altLang="en-US" sz="2000" b="1" dirty="0">
                <a:solidFill>
                  <a:schemeClr val="bg1"/>
                </a:solidFill>
                <a:sym typeface="Helvetica" charset="0"/>
              </a:rPr>
              <a:t>    </a:t>
            </a:r>
            <a:r>
              <a:rPr lang="es-CO" altLang="en-US" sz="2000" dirty="0">
                <a:solidFill>
                  <a:schemeClr val="bg1"/>
                </a:solidFill>
                <a:sym typeface="Helvetica" charset="0"/>
              </a:rPr>
              <a:t>X    8 =</a:t>
            </a:r>
          </a:p>
        </p:txBody>
      </p:sp>
      <p:sp>
        <p:nvSpPr>
          <p:cNvPr id="278" name="Shape 142">
            <a:extLst>
              <a:ext uri="{FF2B5EF4-FFF2-40B4-BE49-F238E27FC236}">
                <a16:creationId xmlns:a16="http://schemas.microsoft.com/office/drawing/2014/main" id="{9DB27839-1F3E-0884-18B5-496CE4DBC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422" y="5317993"/>
            <a:ext cx="1460673" cy="22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000" dirty="0">
                <a:solidFill>
                  <a:schemeClr val="bg1"/>
                </a:solidFill>
                <a:sym typeface="Helvetica" charset="0"/>
              </a:rPr>
              <a:t>$160.00</a:t>
            </a:r>
          </a:p>
        </p:txBody>
      </p:sp>
      <p:sp>
        <p:nvSpPr>
          <p:cNvPr id="279" name="Shape 142">
            <a:extLst>
              <a:ext uri="{FF2B5EF4-FFF2-40B4-BE49-F238E27FC236}">
                <a16:creationId xmlns:a16="http://schemas.microsoft.com/office/drawing/2014/main" id="{8EF2FDC1-5ECB-4AB8-1574-BAB02EA74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793" y="5655927"/>
            <a:ext cx="2189768" cy="22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dirty="0">
                <a:solidFill>
                  <a:schemeClr val="bg1"/>
                </a:solidFill>
                <a:sym typeface="Helvetica" charset="0"/>
              </a:rPr>
              <a:t>Cuarta generación</a:t>
            </a:r>
          </a:p>
        </p:txBody>
      </p:sp>
      <p:sp>
        <p:nvSpPr>
          <p:cNvPr id="280" name="Shape 142">
            <a:extLst>
              <a:ext uri="{FF2B5EF4-FFF2-40B4-BE49-F238E27FC236}">
                <a16:creationId xmlns:a16="http://schemas.microsoft.com/office/drawing/2014/main" id="{17846FB3-2F96-FD70-D9B7-26B6898D6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5403" y="5712542"/>
            <a:ext cx="2061225" cy="16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000" dirty="0">
                <a:solidFill>
                  <a:schemeClr val="bg1"/>
                </a:solidFill>
                <a:sym typeface="Helvetica" charset="0"/>
              </a:rPr>
              <a:t>20</a:t>
            </a:r>
            <a:r>
              <a:rPr lang="es-CO" altLang="en-US" sz="2000" b="1" dirty="0">
                <a:solidFill>
                  <a:schemeClr val="bg1"/>
                </a:solidFill>
                <a:sym typeface="Helvetica" charset="0"/>
              </a:rPr>
              <a:t>    </a:t>
            </a:r>
            <a:r>
              <a:rPr lang="es-CO" altLang="en-US" sz="2000" dirty="0">
                <a:solidFill>
                  <a:schemeClr val="bg1"/>
                </a:solidFill>
                <a:sym typeface="Helvetica" charset="0"/>
              </a:rPr>
              <a:t>X  16 =</a:t>
            </a:r>
          </a:p>
        </p:txBody>
      </p:sp>
      <p:sp>
        <p:nvSpPr>
          <p:cNvPr id="281" name="Shape 142">
            <a:extLst>
              <a:ext uri="{FF2B5EF4-FFF2-40B4-BE49-F238E27FC236}">
                <a16:creationId xmlns:a16="http://schemas.microsoft.com/office/drawing/2014/main" id="{D3A0C462-E9D0-C102-7EB9-A3DF5CE7E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422" y="5647339"/>
            <a:ext cx="1460673" cy="22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000" dirty="0">
                <a:solidFill>
                  <a:schemeClr val="bg1"/>
                </a:solidFill>
                <a:sym typeface="Helvetica" charset="0"/>
              </a:rPr>
              <a:t>$320.00</a:t>
            </a:r>
          </a:p>
        </p:txBody>
      </p:sp>
      <p:sp>
        <p:nvSpPr>
          <p:cNvPr id="282" name="Shape 142">
            <a:extLst>
              <a:ext uri="{FF2B5EF4-FFF2-40B4-BE49-F238E27FC236}">
                <a16:creationId xmlns:a16="http://schemas.microsoft.com/office/drawing/2014/main" id="{8847831F-FF81-E41D-AFE9-8FC7B6F8C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174" y="5885467"/>
            <a:ext cx="2156486" cy="45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dirty="0">
                <a:solidFill>
                  <a:schemeClr val="bg1"/>
                </a:solidFill>
                <a:sym typeface="Helvetica" charset="0"/>
              </a:rPr>
              <a:t>Quinta generación</a:t>
            </a:r>
          </a:p>
        </p:txBody>
      </p:sp>
      <p:sp>
        <p:nvSpPr>
          <p:cNvPr id="283" name="Shape 142">
            <a:extLst>
              <a:ext uri="{FF2B5EF4-FFF2-40B4-BE49-F238E27FC236}">
                <a16:creationId xmlns:a16="http://schemas.microsoft.com/office/drawing/2014/main" id="{41B047A1-6595-956D-F961-609D8E7F2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550" y="5893654"/>
            <a:ext cx="1693135" cy="45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000" dirty="0">
                <a:solidFill>
                  <a:schemeClr val="bg1"/>
                </a:solidFill>
                <a:sym typeface="Helvetica" charset="0"/>
              </a:rPr>
              <a:t>40</a:t>
            </a:r>
            <a:r>
              <a:rPr lang="es-CO" altLang="en-US" sz="2000" b="1" dirty="0">
                <a:solidFill>
                  <a:schemeClr val="bg1"/>
                </a:solidFill>
                <a:sym typeface="Helvetica" charset="0"/>
              </a:rPr>
              <a:t>    </a:t>
            </a:r>
            <a:r>
              <a:rPr lang="es-CO" altLang="en-US" sz="2000" dirty="0">
                <a:solidFill>
                  <a:schemeClr val="bg1"/>
                </a:solidFill>
                <a:sym typeface="Helvetica" charset="0"/>
              </a:rPr>
              <a:t>X  32 =</a:t>
            </a:r>
          </a:p>
        </p:txBody>
      </p:sp>
      <p:sp>
        <p:nvSpPr>
          <p:cNvPr id="284" name="Shape 142">
            <a:extLst>
              <a:ext uri="{FF2B5EF4-FFF2-40B4-BE49-F238E27FC236}">
                <a16:creationId xmlns:a16="http://schemas.microsoft.com/office/drawing/2014/main" id="{1C52077E-68F8-BE28-C559-80883D06F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965" y="5887545"/>
            <a:ext cx="2048692" cy="45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000" dirty="0">
                <a:solidFill>
                  <a:schemeClr val="bg1"/>
                </a:solidFill>
                <a:sym typeface="Helvetica" charset="0"/>
              </a:rPr>
              <a:t>$1,280.00</a:t>
            </a:r>
          </a:p>
        </p:txBody>
      </p:sp>
      <p:sp>
        <p:nvSpPr>
          <p:cNvPr id="285" name="Rectángulo 284">
            <a:extLst>
              <a:ext uri="{FF2B5EF4-FFF2-40B4-BE49-F238E27FC236}">
                <a16:creationId xmlns:a16="http://schemas.microsoft.com/office/drawing/2014/main" id="{AF33C494-5F26-BCA5-3B8B-08A9172CF029}"/>
              </a:ext>
            </a:extLst>
          </p:cNvPr>
          <p:cNvSpPr/>
          <p:nvPr/>
        </p:nvSpPr>
        <p:spPr bwMode="auto">
          <a:xfrm>
            <a:off x="160278" y="6294314"/>
            <a:ext cx="5900057" cy="324730"/>
          </a:xfrm>
          <a:prstGeom prst="rect">
            <a:avLst/>
          </a:prstGeom>
          <a:solidFill>
            <a:srgbClr val="00206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286" name="Shape 142">
            <a:extLst>
              <a:ext uri="{FF2B5EF4-FFF2-40B4-BE49-F238E27FC236}">
                <a16:creationId xmlns:a16="http://schemas.microsoft.com/office/drawing/2014/main" id="{A118415C-132D-E15C-3639-48685DB86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22" y="6347407"/>
            <a:ext cx="2563240" cy="22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 dirty="0">
                <a:solidFill>
                  <a:schemeClr val="bg1"/>
                </a:solidFill>
                <a:sym typeface="Helvetica" charset="0"/>
              </a:rPr>
              <a:t>Total Ganancias </a:t>
            </a:r>
          </a:p>
        </p:txBody>
      </p:sp>
      <p:sp>
        <p:nvSpPr>
          <p:cNvPr id="287" name="Shape 142">
            <a:extLst>
              <a:ext uri="{FF2B5EF4-FFF2-40B4-BE49-F238E27FC236}">
                <a16:creationId xmlns:a16="http://schemas.microsoft.com/office/drawing/2014/main" id="{4233EA05-DF15-8A72-3E59-05588457E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088" y="6350263"/>
            <a:ext cx="1724394" cy="22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000" b="1" dirty="0">
                <a:solidFill>
                  <a:schemeClr val="bg1"/>
                </a:solidFill>
                <a:sym typeface="Helvetica" charset="0"/>
              </a:rPr>
              <a:t>$</a:t>
            </a:r>
            <a:r>
              <a:rPr lang="es-SV" altLang="en-US" sz="2000" b="1" dirty="0">
                <a:solidFill>
                  <a:schemeClr val="bg1"/>
                </a:solidFill>
                <a:sym typeface="Helvetica" charset="0"/>
              </a:rPr>
              <a:t>2,140.00</a:t>
            </a:r>
            <a:endParaRPr lang="es-CO" altLang="en-US" sz="2000" b="1" dirty="0">
              <a:solidFill>
                <a:schemeClr val="bg1"/>
              </a:solidFill>
              <a:sym typeface="Helvetica" charset="0"/>
            </a:endParaRPr>
          </a:p>
        </p:txBody>
      </p:sp>
      <p:grpSp>
        <p:nvGrpSpPr>
          <p:cNvPr id="318" name="Grupo 317">
            <a:extLst>
              <a:ext uri="{FF2B5EF4-FFF2-40B4-BE49-F238E27FC236}">
                <a16:creationId xmlns:a16="http://schemas.microsoft.com/office/drawing/2014/main" id="{67F65C26-3B4F-1187-57D2-89D429B12782}"/>
              </a:ext>
            </a:extLst>
          </p:cNvPr>
          <p:cNvGrpSpPr/>
          <p:nvPr/>
        </p:nvGrpSpPr>
        <p:grpSpPr>
          <a:xfrm>
            <a:off x="6118183" y="2220689"/>
            <a:ext cx="4452174" cy="1803514"/>
            <a:chOff x="6232392" y="1558453"/>
            <a:chExt cx="5290081" cy="2169792"/>
          </a:xfrm>
        </p:grpSpPr>
        <p:grpSp>
          <p:nvGrpSpPr>
            <p:cNvPr id="289" name="Grupo 288">
              <a:extLst>
                <a:ext uri="{FF2B5EF4-FFF2-40B4-BE49-F238E27FC236}">
                  <a16:creationId xmlns:a16="http://schemas.microsoft.com/office/drawing/2014/main" id="{3F38A3CA-22C8-5667-DED1-D1B0F9350370}"/>
                </a:ext>
              </a:extLst>
            </p:cNvPr>
            <p:cNvGrpSpPr/>
            <p:nvPr/>
          </p:nvGrpSpPr>
          <p:grpSpPr>
            <a:xfrm>
              <a:off x="6232392" y="2115932"/>
              <a:ext cx="4337652" cy="1612313"/>
              <a:chOff x="6279491" y="2882627"/>
              <a:chExt cx="3341364" cy="1600881"/>
            </a:xfrm>
          </p:grpSpPr>
          <p:pic>
            <p:nvPicPr>
              <p:cNvPr id="290" name="Imagen 289">
                <a:extLst>
                  <a:ext uri="{FF2B5EF4-FFF2-40B4-BE49-F238E27FC236}">
                    <a16:creationId xmlns:a16="http://schemas.microsoft.com/office/drawing/2014/main" id="{22003C91-18CF-B0E4-0931-85A7D5340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9491" y="2882627"/>
                <a:ext cx="3063138" cy="985718"/>
              </a:xfrm>
              <a:prstGeom prst="rect">
                <a:avLst/>
              </a:prstGeom>
            </p:spPr>
          </p:pic>
          <p:grpSp>
            <p:nvGrpSpPr>
              <p:cNvPr id="291" name="Grupo 290">
                <a:extLst>
                  <a:ext uri="{FF2B5EF4-FFF2-40B4-BE49-F238E27FC236}">
                    <a16:creationId xmlns:a16="http://schemas.microsoft.com/office/drawing/2014/main" id="{153609CB-5A46-175F-108F-45140B0B5911}"/>
                  </a:ext>
                </a:extLst>
              </p:cNvPr>
              <p:cNvGrpSpPr/>
              <p:nvPr/>
            </p:nvGrpSpPr>
            <p:grpSpPr>
              <a:xfrm>
                <a:off x="6557853" y="3594780"/>
                <a:ext cx="3063002" cy="888728"/>
                <a:chOff x="6545153" y="3461430"/>
                <a:chExt cx="3063002" cy="888728"/>
              </a:xfrm>
            </p:grpSpPr>
            <p:sp>
              <p:nvSpPr>
                <p:cNvPr id="292" name="CuadroTexto 291">
                  <a:extLst>
                    <a:ext uri="{FF2B5EF4-FFF2-40B4-BE49-F238E27FC236}">
                      <a16:creationId xmlns:a16="http://schemas.microsoft.com/office/drawing/2014/main" id="{7AA103FA-2976-E26E-DB72-D24B0CB1404B}"/>
                    </a:ext>
                  </a:extLst>
                </p:cNvPr>
                <p:cNvSpPr txBox="1"/>
                <p:nvPr/>
              </p:nvSpPr>
              <p:spPr>
                <a:xfrm>
                  <a:off x="6545153" y="3461430"/>
                  <a:ext cx="1229297" cy="4779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sz="2000" b="1" dirty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 </a:t>
                  </a:r>
                  <a:r>
                    <a:rPr lang="es-CO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</a:rPr>
                    <a:t>500 GCV</a:t>
                  </a:r>
                  <a:endParaRPr lang="es-E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93" name="CuadroTexto 292">
                  <a:extLst>
                    <a:ext uri="{FF2B5EF4-FFF2-40B4-BE49-F238E27FC236}">
                      <a16:creationId xmlns:a16="http://schemas.microsoft.com/office/drawing/2014/main" id="{183C779B-BAD9-6A83-FE00-378E5F95848D}"/>
                    </a:ext>
                  </a:extLst>
                </p:cNvPr>
                <p:cNvSpPr txBox="1"/>
                <p:nvPr/>
              </p:nvSpPr>
              <p:spPr>
                <a:xfrm>
                  <a:off x="7599643" y="3481417"/>
                  <a:ext cx="2008512" cy="4411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b="1" dirty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  </a:t>
                  </a:r>
                  <a:r>
                    <a:rPr lang="es-CO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</a:rPr>
                    <a:t>500 GCV = $85 </a:t>
                  </a:r>
                  <a:endParaRPr lang="es-E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94" name="CuadroTexto 293">
                  <a:extLst>
                    <a:ext uri="{FF2B5EF4-FFF2-40B4-BE49-F238E27FC236}">
                      <a16:creationId xmlns:a16="http://schemas.microsoft.com/office/drawing/2014/main" id="{BBE800C8-09C8-3DB2-CB5D-68DC412915D6}"/>
                    </a:ext>
                  </a:extLst>
                </p:cNvPr>
                <p:cNvSpPr txBox="1"/>
                <p:nvPr/>
              </p:nvSpPr>
              <p:spPr>
                <a:xfrm>
                  <a:off x="6648197" y="3870670"/>
                  <a:ext cx="2590418" cy="4794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sz="2000" b="1" dirty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  </a:t>
                  </a:r>
                  <a:r>
                    <a:rPr lang="es-CO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</a:rPr>
                    <a:t>31 x $ 85  =  </a:t>
                  </a:r>
                  <a:r>
                    <a:rPr lang="es-CO" sz="2000" b="1" u="sng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</a:rPr>
                    <a:t>$2,635     </a:t>
                  </a:r>
                  <a:endParaRPr lang="es-ES" sz="2000" b="1" u="sng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296" name="CuadroTexto 295">
              <a:extLst>
                <a:ext uri="{FF2B5EF4-FFF2-40B4-BE49-F238E27FC236}">
                  <a16:creationId xmlns:a16="http://schemas.microsoft.com/office/drawing/2014/main" id="{E75716FB-48D5-99A2-00DD-3E9C16FC5E47}"/>
                </a:ext>
              </a:extLst>
            </p:cNvPr>
            <p:cNvSpPr txBox="1"/>
            <p:nvPr/>
          </p:nvSpPr>
          <p:spPr>
            <a:xfrm>
              <a:off x="6371055" y="1558453"/>
              <a:ext cx="5151418" cy="851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000" u="sng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Comisión</a:t>
              </a:r>
            </a:p>
            <a:p>
              <a:r>
                <a:rPr lang="es-CO" sz="2000" u="sng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de Equipo Binario </a:t>
              </a:r>
            </a:p>
          </p:txBody>
        </p:sp>
      </p:grpSp>
      <p:sp>
        <p:nvSpPr>
          <p:cNvPr id="320" name="CuadroTexto 319">
            <a:extLst>
              <a:ext uri="{FF2B5EF4-FFF2-40B4-BE49-F238E27FC236}">
                <a16:creationId xmlns:a16="http://schemas.microsoft.com/office/drawing/2014/main" id="{785AC84A-790F-8B96-B41E-075B900F74E3}"/>
              </a:ext>
            </a:extLst>
          </p:cNvPr>
          <p:cNvSpPr txBox="1"/>
          <p:nvPr/>
        </p:nvSpPr>
        <p:spPr>
          <a:xfrm>
            <a:off x="9500238" y="2400289"/>
            <a:ext cx="2536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Ingresos estimados</a:t>
            </a:r>
          </a:p>
          <a:p>
            <a:pPr algn="ctr"/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Bonos. = $2,140</a:t>
            </a:r>
          </a:p>
          <a:p>
            <a:pPr algn="ctr"/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Puntos.= $2,635</a:t>
            </a:r>
            <a:endParaRPr lang="es-CO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1" name="Rectángulo 320">
            <a:extLst>
              <a:ext uri="{FF2B5EF4-FFF2-40B4-BE49-F238E27FC236}">
                <a16:creationId xmlns:a16="http://schemas.microsoft.com/office/drawing/2014/main" id="{9AC75F91-17A5-FACC-6656-2679ABBF19FB}"/>
              </a:ext>
            </a:extLst>
          </p:cNvPr>
          <p:cNvSpPr/>
          <p:nvPr/>
        </p:nvSpPr>
        <p:spPr>
          <a:xfrm>
            <a:off x="9738785" y="3451662"/>
            <a:ext cx="2191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Total = $4,775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2" name="Rectángulo 321">
            <a:extLst>
              <a:ext uri="{FF2B5EF4-FFF2-40B4-BE49-F238E27FC236}">
                <a16:creationId xmlns:a16="http://schemas.microsoft.com/office/drawing/2014/main" id="{75DDA167-F203-52E6-25C9-2F242171B05B}"/>
              </a:ext>
            </a:extLst>
          </p:cNvPr>
          <p:cNvSpPr/>
          <p:nvPr/>
        </p:nvSpPr>
        <p:spPr bwMode="auto">
          <a:xfrm>
            <a:off x="6646978" y="4486852"/>
            <a:ext cx="5007903" cy="297931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+mn-lt"/>
              <a:ea typeface="+mn-ea"/>
              <a:sym typeface="Calibri"/>
            </a:endParaRPr>
          </a:p>
        </p:txBody>
      </p:sp>
      <p:sp>
        <p:nvSpPr>
          <p:cNvPr id="323" name="Rectángulo 322">
            <a:extLst>
              <a:ext uri="{FF2B5EF4-FFF2-40B4-BE49-F238E27FC236}">
                <a16:creationId xmlns:a16="http://schemas.microsoft.com/office/drawing/2014/main" id="{B707493B-E29F-0F7B-430A-5DF35CAFE53C}"/>
              </a:ext>
            </a:extLst>
          </p:cNvPr>
          <p:cNvSpPr/>
          <p:nvPr/>
        </p:nvSpPr>
        <p:spPr bwMode="auto">
          <a:xfrm>
            <a:off x="6654102" y="4833867"/>
            <a:ext cx="5001594" cy="297931"/>
          </a:xfrm>
          <a:prstGeom prst="rect">
            <a:avLst/>
          </a:prstGeom>
          <a:solidFill>
            <a:srgbClr val="1B325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+mn-lt"/>
              <a:ea typeface="+mn-ea"/>
              <a:sym typeface="Calibri"/>
            </a:endParaRPr>
          </a:p>
        </p:txBody>
      </p:sp>
      <p:sp>
        <p:nvSpPr>
          <p:cNvPr id="324" name="Rectángulo 323">
            <a:extLst>
              <a:ext uri="{FF2B5EF4-FFF2-40B4-BE49-F238E27FC236}">
                <a16:creationId xmlns:a16="http://schemas.microsoft.com/office/drawing/2014/main" id="{C68836B1-D998-2336-0536-F72C59C76FF6}"/>
              </a:ext>
            </a:extLst>
          </p:cNvPr>
          <p:cNvSpPr/>
          <p:nvPr/>
        </p:nvSpPr>
        <p:spPr bwMode="auto">
          <a:xfrm>
            <a:off x="6646978" y="5177881"/>
            <a:ext cx="5007902" cy="297931"/>
          </a:xfrm>
          <a:prstGeom prst="rect">
            <a:avLst/>
          </a:prstGeom>
          <a:solidFill>
            <a:srgbClr val="1B325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+mn-lt"/>
              <a:ea typeface="+mn-ea"/>
              <a:sym typeface="Calibri"/>
            </a:endParaRPr>
          </a:p>
        </p:txBody>
      </p:sp>
      <p:sp>
        <p:nvSpPr>
          <p:cNvPr id="325" name="Rectángulo 324">
            <a:extLst>
              <a:ext uri="{FF2B5EF4-FFF2-40B4-BE49-F238E27FC236}">
                <a16:creationId xmlns:a16="http://schemas.microsoft.com/office/drawing/2014/main" id="{B0589C4E-C8F6-B3B6-9C8B-1D9643E574E1}"/>
              </a:ext>
            </a:extLst>
          </p:cNvPr>
          <p:cNvSpPr/>
          <p:nvPr/>
        </p:nvSpPr>
        <p:spPr bwMode="auto">
          <a:xfrm>
            <a:off x="6646977" y="5525659"/>
            <a:ext cx="5007901" cy="297931"/>
          </a:xfrm>
          <a:prstGeom prst="rect">
            <a:avLst/>
          </a:prstGeom>
          <a:solidFill>
            <a:srgbClr val="1B325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+mn-lt"/>
              <a:ea typeface="+mn-ea"/>
              <a:sym typeface="Calibri"/>
            </a:endParaRPr>
          </a:p>
        </p:txBody>
      </p:sp>
      <p:sp>
        <p:nvSpPr>
          <p:cNvPr id="326" name="Shape 142">
            <a:extLst>
              <a:ext uri="{FF2B5EF4-FFF2-40B4-BE49-F238E27FC236}">
                <a16:creationId xmlns:a16="http://schemas.microsoft.com/office/drawing/2014/main" id="{194F45E1-1B72-4164-D4AB-4C348B6E9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167" y="4464728"/>
            <a:ext cx="1845453" cy="3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dirty="0">
                <a:solidFill>
                  <a:schemeClr val="bg1"/>
                </a:solidFill>
                <a:sym typeface="Helvetica" charset="0"/>
              </a:rPr>
              <a:t>Equipo Izquierdo</a:t>
            </a:r>
          </a:p>
        </p:txBody>
      </p:sp>
      <p:sp>
        <p:nvSpPr>
          <p:cNvPr id="327" name="Shape 142">
            <a:extLst>
              <a:ext uri="{FF2B5EF4-FFF2-40B4-BE49-F238E27FC236}">
                <a16:creationId xmlns:a16="http://schemas.microsoft.com/office/drawing/2014/main" id="{BDF0B184-C7E4-D376-458F-68AF4C346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1" y="4892295"/>
            <a:ext cx="1489494" cy="22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000" dirty="0">
                <a:solidFill>
                  <a:schemeClr val="bg1"/>
                </a:solidFill>
                <a:sym typeface="Helvetica" charset="0"/>
              </a:rPr>
              <a:t>10* (52CV)</a:t>
            </a:r>
          </a:p>
        </p:txBody>
      </p:sp>
      <p:sp>
        <p:nvSpPr>
          <p:cNvPr id="328" name="Shape 142">
            <a:extLst>
              <a:ext uri="{FF2B5EF4-FFF2-40B4-BE49-F238E27FC236}">
                <a16:creationId xmlns:a16="http://schemas.microsoft.com/office/drawing/2014/main" id="{DF231CA5-3F48-6C72-2329-F14A92CB3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6911" y="4906920"/>
            <a:ext cx="1117986" cy="22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000" b="1" dirty="0">
                <a:solidFill>
                  <a:schemeClr val="bg1"/>
                </a:solidFill>
                <a:sym typeface="Helvetica" charset="0"/>
              </a:rPr>
              <a:t>$78.00</a:t>
            </a:r>
          </a:p>
        </p:txBody>
      </p:sp>
      <p:sp>
        <p:nvSpPr>
          <p:cNvPr id="329" name="Shape 142">
            <a:extLst>
              <a:ext uri="{FF2B5EF4-FFF2-40B4-BE49-F238E27FC236}">
                <a16:creationId xmlns:a16="http://schemas.microsoft.com/office/drawing/2014/main" id="{D487B3B2-29FA-A65D-26F7-E8F20F518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8841" y="5247020"/>
            <a:ext cx="641030" cy="22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000" dirty="0">
                <a:solidFill>
                  <a:schemeClr val="bg1"/>
                </a:solidFill>
                <a:sym typeface="Helvetica" charset="0"/>
              </a:rPr>
              <a:t>100</a:t>
            </a:r>
          </a:p>
        </p:txBody>
      </p:sp>
      <p:sp>
        <p:nvSpPr>
          <p:cNvPr id="330" name="Shape 142">
            <a:extLst>
              <a:ext uri="{FF2B5EF4-FFF2-40B4-BE49-F238E27FC236}">
                <a16:creationId xmlns:a16="http://schemas.microsoft.com/office/drawing/2014/main" id="{619FDE74-8158-06CF-A2C5-5CE929676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8446" y="5600381"/>
            <a:ext cx="923956" cy="22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000" dirty="0">
                <a:solidFill>
                  <a:schemeClr val="bg1"/>
                </a:solidFill>
                <a:sym typeface="Helvetica" charset="0"/>
              </a:rPr>
              <a:t>1,000</a:t>
            </a:r>
          </a:p>
        </p:txBody>
      </p:sp>
      <p:sp>
        <p:nvSpPr>
          <p:cNvPr id="331" name="Shape 142">
            <a:extLst>
              <a:ext uri="{FF2B5EF4-FFF2-40B4-BE49-F238E27FC236}">
                <a16:creationId xmlns:a16="http://schemas.microsoft.com/office/drawing/2014/main" id="{683008AE-E353-59D4-13DD-2DD95842E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0248" y="4464728"/>
            <a:ext cx="1845453" cy="3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dirty="0">
                <a:solidFill>
                  <a:schemeClr val="bg1"/>
                </a:solidFill>
                <a:sym typeface="Helvetica" charset="0"/>
              </a:rPr>
              <a:t>Equipo Derecho</a:t>
            </a:r>
          </a:p>
        </p:txBody>
      </p:sp>
      <p:sp>
        <p:nvSpPr>
          <p:cNvPr id="332" name="Shape 142">
            <a:extLst>
              <a:ext uri="{FF2B5EF4-FFF2-40B4-BE49-F238E27FC236}">
                <a16:creationId xmlns:a16="http://schemas.microsoft.com/office/drawing/2014/main" id="{C8E35113-7D63-0EA8-B6B9-F82A984FA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4063" y="4464728"/>
            <a:ext cx="711503" cy="3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 dirty="0">
                <a:solidFill>
                  <a:schemeClr val="bg1"/>
                </a:solidFill>
                <a:sym typeface="Helvetica" charset="0"/>
              </a:rPr>
              <a:t>$</a:t>
            </a:r>
          </a:p>
        </p:txBody>
      </p:sp>
      <p:sp>
        <p:nvSpPr>
          <p:cNvPr id="333" name="Shape 142">
            <a:extLst>
              <a:ext uri="{FF2B5EF4-FFF2-40B4-BE49-F238E27FC236}">
                <a16:creationId xmlns:a16="http://schemas.microsoft.com/office/drawing/2014/main" id="{341B0968-7605-6855-3616-F8F584EB9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747" y="5222565"/>
            <a:ext cx="1543591" cy="22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000" dirty="0">
                <a:solidFill>
                  <a:schemeClr val="bg1"/>
                </a:solidFill>
                <a:sym typeface="Helvetica" charset="0"/>
              </a:rPr>
              <a:t>100* (52CV)</a:t>
            </a:r>
          </a:p>
        </p:txBody>
      </p:sp>
      <p:sp>
        <p:nvSpPr>
          <p:cNvPr id="334" name="Shape 142">
            <a:extLst>
              <a:ext uri="{FF2B5EF4-FFF2-40B4-BE49-F238E27FC236}">
                <a16:creationId xmlns:a16="http://schemas.microsoft.com/office/drawing/2014/main" id="{9CDFCCE5-43B9-BB71-2A46-44C8142E0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0146" y="5573837"/>
            <a:ext cx="1730826" cy="22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000" dirty="0">
                <a:solidFill>
                  <a:schemeClr val="bg1"/>
                </a:solidFill>
                <a:sym typeface="Helvetica" charset="0"/>
              </a:rPr>
              <a:t>1,000* (52CV)</a:t>
            </a:r>
          </a:p>
        </p:txBody>
      </p:sp>
      <p:sp>
        <p:nvSpPr>
          <p:cNvPr id="335" name="Shape 142">
            <a:extLst>
              <a:ext uri="{FF2B5EF4-FFF2-40B4-BE49-F238E27FC236}">
                <a16:creationId xmlns:a16="http://schemas.microsoft.com/office/drawing/2014/main" id="{19BBF02C-1DB6-C805-204A-67C9893DD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9166" y="5228108"/>
            <a:ext cx="1488040" cy="22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000" b="1" dirty="0">
                <a:solidFill>
                  <a:schemeClr val="bg1"/>
                </a:solidFill>
                <a:sym typeface="Helvetica" charset="0"/>
              </a:rPr>
              <a:t>$780.00</a:t>
            </a:r>
          </a:p>
        </p:txBody>
      </p:sp>
      <p:sp>
        <p:nvSpPr>
          <p:cNvPr id="336" name="Shape 142">
            <a:extLst>
              <a:ext uri="{FF2B5EF4-FFF2-40B4-BE49-F238E27FC236}">
                <a16:creationId xmlns:a16="http://schemas.microsoft.com/office/drawing/2014/main" id="{499A0CC1-6411-6D55-866E-6787A169F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0165" y="5583804"/>
            <a:ext cx="1488040" cy="22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000" b="1" dirty="0">
                <a:solidFill>
                  <a:schemeClr val="bg1"/>
                </a:solidFill>
                <a:sym typeface="Helvetica" charset="0"/>
              </a:rPr>
              <a:t>$7,800.00</a:t>
            </a:r>
          </a:p>
        </p:txBody>
      </p:sp>
      <p:sp>
        <p:nvSpPr>
          <p:cNvPr id="337" name="Shape 142">
            <a:extLst>
              <a:ext uri="{FF2B5EF4-FFF2-40B4-BE49-F238E27FC236}">
                <a16:creationId xmlns:a16="http://schemas.microsoft.com/office/drawing/2014/main" id="{B5A371FC-60F3-0525-891C-F61D91DD0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9198" y="4892012"/>
            <a:ext cx="462639" cy="22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000" dirty="0">
                <a:solidFill>
                  <a:schemeClr val="bg1"/>
                </a:solidFill>
                <a:sym typeface="Helvetica" charset="0"/>
              </a:rPr>
              <a:t>10</a:t>
            </a:r>
          </a:p>
        </p:txBody>
      </p:sp>
      <p:cxnSp>
        <p:nvCxnSpPr>
          <p:cNvPr id="340" name="Conector recto 339">
            <a:extLst>
              <a:ext uri="{FF2B5EF4-FFF2-40B4-BE49-F238E27FC236}">
                <a16:creationId xmlns:a16="http://schemas.microsoft.com/office/drawing/2014/main" id="{C6DA60BF-5C98-A058-50B3-4E15A341B9A7}"/>
              </a:ext>
            </a:extLst>
          </p:cNvPr>
          <p:cNvCxnSpPr>
            <a:cxnSpLocks/>
          </p:cNvCxnSpPr>
          <p:nvPr/>
        </p:nvCxnSpPr>
        <p:spPr>
          <a:xfrm>
            <a:off x="9766719" y="3371164"/>
            <a:ext cx="2074384" cy="9163"/>
          </a:xfrm>
          <a:prstGeom prst="line">
            <a:avLst/>
          </a:prstGeom>
          <a:ln w="19050">
            <a:solidFill>
              <a:srgbClr val="0073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CuadroTexto 347">
            <a:extLst>
              <a:ext uri="{FF2B5EF4-FFF2-40B4-BE49-F238E27FC236}">
                <a16:creationId xmlns:a16="http://schemas.microsoft.com/office/drawing/2014/main" id="{9C074DF3-F278-453B-F389-9DDD71899B7B}"/>
              </a:ext>
            </a:extLst>
          </p:cNvPr>
          <p:cNvSpPr txBox="1"/>
          <p:nvPr/>
        </p:nvSpPr>
        <p:spPr>
          <a:xfrm>
            <a:off x="6793793" y="5904979"/>
            <a:ext cx="4889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>
                <a:latin typeface="+mj-lt"/>
              </a:rPr>
              <a:t>Nombre._________________________________</a:t>
            </a:r>
          </a:p>
          <a:p>
            <a:r>
              <a:rPr lang="es-SV" dirty="0">
                <a:latin typeface="+mj-lt"/>
              </a:rPr>
              <a:t>Teléfonos.________________________________</a:t>
            </a:r>
          </a:p>
          <a:p>
            <a:r>
              <a:rPr lang="es-SV" dirty="0">
                <a:latin typeface="+mj-lt"/>
              </a:rPr>
              <a:t>Código.__________________________________</a:t>
            </a:r>
          </a:p>
        </p:txBody>
      </p:sp>
      <p:sp>
        <p:nvSpPr>
          <p:cNvPr id="355" name="CuadroTexto 354">
            <a:extLst>
              <a:ext uri="{FF2B5EF4-FFF2-40B4-BE49-F238E27FC236}">
                <a16:creationId xmlns:a16="http://schemas.microsoft.com/office/drawing/2014/main" id="{1B6D919C-1420-02DC-E77A-425C8B74B6E8}"/>
              </a:ext>
            </a:extLst>
          </p:cNvPr>
          <p:cNvSpPr txBox="1"/>
          <p:nvPr/>
        </p:nvSpPr>
        <p:spPr>
          <a:xfrm>
            <a:off x="6550754" y="4093626"/>
            <a:ext cx="4335476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Recompra de 4 cajas = 52 puntos</a:t>
            </a:r>
          </a:p>
        </p:txBody>
      </p:sp>
      <p:sp>
        <p:nvSpPr>
          <p:cNvPr id="356" name="CuadroTexto 355">
            <a:extLst>
              <a:ext uri="{FF2B5EF4-FFF2-40B4-BE49-F238E27FC236}">
                <a16:creationId xmlns:a16="http://schemas.microsoft.com/office/drawing/2014/main" id="{ED8BE529-9EB3-34FA-9E68-934442118551}"/>
              </a:ext>
            </a:extLst>
          </p:cNvPr>
          <p:cNvSpPr txBox="1"/>
          <p:nvPr/>
        </p:nvSpPr>
        <p:spPr>
          <a:xfrm>
            <a:off x="5237525" y="15723"/>
            <a:ext cx="4335476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Desarrollo Empresarial</a:t>
            </a:r>
          </a:p>
        </p:txBody>
      </p:sp>
      <p:pic>
        <p:nvPicPr>
          <p:cNvPr id="36" name="Gráfico 35" descr="Marca de verificación con relleno sólido">
            <a:extLst>
              <a:ext uri="{FF2B5EF4-FFF2-40B4-BE49-F238E27FC236}">
                <a16:creationId xmlns:a16="http://schemas.microsoft.com/office/drawing/2014/main" id="{86458408-0742-E792-A891-E5D17EFC85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636189" y="311202"/>
            <a:ext cx="504142" cy="50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8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64" grpId="0">
        <p:bldAsOne/>
      </p:bldGraphic>
      <p:bldP spid="77" grpId="0" animBg="1"/>
      <p:bldP spid="78" grpId="0" animBg="1"/>
      <p:bldP spid="79" grpId="0" animBg="1"/>
      <p:bldP spid="80" grpId="0" animBg="1"/>
      <p:bldP spid="93" grpId="0" animBg="1"/>
      <p:bldP spid="94" grpId="0" animBg="1"/>
      <p:bldP spid="142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61" grpId="0" animBg="1"/>
      <p:bldP spid="262" grpId="0" animBg="1"/>
      <p:bldP spid="345" grpId="0" animBg="1"/>
      <p:bldP spid="346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/>
      <p:bldP spid="271" grpId="0"/>
      <p:bldP spid="272" grpId="0"/>
      <p:bldP spid="273" grpId="0"/>
      <p:bldP spid="274" grpId="0"/>
      <p:bldP spid="275" grpId="0"/>
      <p:bldP spid="276" grpId="0"/>
      <p:bldP spid="277" grpId="0"/>
      <p:bldP spid="278" grpId="0"/>
      <p:bldP spid="279" grpId="0"/>
      <p:bldP spid="280" grpId="0"/>
      <p:bldP spid="281" grpId="0"/>
      <p:bldP spid="282" grpId="0"/>
      <p:bldP spid="283" grpId="0"/>
      <p:bldP spid="284" grpId="0"/>
      <p:bldP spid="285" grpId="0" animBg="1"/>
      <p:bldP spid="286" grpId="0"/>
      <p:bldP spid="287" grpId="0"/>
      <p:bldP spid="320" grpId="0"/>
      <p:bldP spid="321" grpId="0"/>
      <p:bldP spid="322" grpId="0" animBg="1"/>
      <p:bldP spid="323" grpId="0" animBg="1"/>
      <p:bldP spid="324" grpId="0" animBg="1"/>
      <p:bldP spid="325" grpId="0" animBg="1"/>
      <p:bldP spid="326" grpId="0"/>
      <p:bldP spid="327" grpId="0"/>
      <p:bldP spid="328" grpId="0"/>
      <p:bldP spid="329" grpId="0"/>
      <p:bldP spid="330" grpId="0"/>
      <p:bldP spid="331" grpId="0"/>
      <p:bldP spid="332" grpId="0"/>
      <p:bldP spid="333" grpId="0"/>
      <p:bldP spid="334" grpId="0"/>
      <p:bldP spid="335" grpId="0"/>
      <p:bldP spid="336" grpId="0"/>
      <p:bldP spid="337" grpId="0"/>
      <p:bldP spid="348" grpId="0"/>
      <p:bldP spid="355" grpId="0"/>
      <p:bldP spid="3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ector negro punteado Mapa Mundi 144393 Vector en Vecteezy">
            <a:extLst>
              <a:ext uri="{FF2B5EF4-FFF2-40B4-BE49-F238E27FC236}">
                <a16:creationId xmlns:a16="http://schemas.microsoft.com/office/drawing/2014/main" id="{66C301B0-2F50-F95C-C0A7-7D1921330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alphaModFix amt="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1" y="-609600"/>
            <a:ext cx="12148273" cy="768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0B66252-2D1C-652B-3828-1D6EE82481F5}"/>
              </a:ext>
            </a:extLst>
          </p:cNvPr>
          <p:cNvSpPr txBox="1"/>
          <p:nvPr/>
        </p:nvSpPr>
        <p:spPr>
          <a:xfrm>
            <a:off x="1884774" y="1949071"/>
            <a:ext cx="839806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6000" b="1" dirty="0">
                <a:solidFill>
                  <a:srgbClr val="002060"/>
                </a:solidFill>
              </a:rPr>
              <a:t>El presente nos da</a:t>
            </a:r>
          </a:p>
          <a:p>
            <a:pPr algn="ctr"/>
            <a:r>
              <a:rPr lang="es-SV" sz="6000" b="1" dirty="0">
                <a:solidFill>
                  <a:srgbClr val="002060"/>
                </a:solidFill>
              </a:rPr>
              <a:t>La oportunidad de </a:t>
            </a:r>
          </a:p>
          <a:p>
            <a:pPr algn="ctr"/>
            <a:r>
              <a:rPr lang="es-SV" sz="6000" b="1" dirty="0">
                <a:solidFill>
                  <a:srgbClr val="002060"/>
                </a:solidFill>
              </a:rPr>
              <a:t>Construir un mejor futuro</a:t>
            </a:r>
          </a:p>
        </p:txBody>
      </p:sp>
    </p:spTree>
    <p:extLst>
      <p:ext uri="{BB962C8B-B14F-4D97-AF65-F5344CB8AC3E}">
        <p14:creationId xmlns:p14="http://schemas.microsoft.com/office/powerpoint/2010/main" val="35825734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271</Words>
  <Application>Microsoft Office PowerPoint</Application>
  <PresentationFormat>Panorámica</PresentationFormat>
  <Paragraphs>118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HelveticaNeueLT Std Med Ext</vt:lpstr>
      <vt:lpstr>Wingdings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PORTILLO GONZALEZ JOCELYN BEATRIZ</dc:creator>
  <cp:lastModifiedBy>PORTILLO GONZALEZ JOCELYN BEATRIZ</cp:lastModifiedBy>
  <cp:revision>19</cp:revision>
  <dcterms:created xsi:type="dcterms:W3CDTF">2022-08-10T04:51:39Z</dcterms:created>
  <dcterms:modified xsi:type="dcterms:W3CDTF">2022-08-30T04:47:14Z</dcterms:modified>
</cp:coreProperties>
</file>